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6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7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8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9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0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>
  <p:sldMasterIdLst>
    <p:sldMasterId id="2147484241" r:id="rId4"/>
    <p:sldMasterId id="2147484162" r:id="rId5"/>
    <p:sldMasterId id="2147484256" r:id="rId6"/>
    <p:sldMasterId id="2147484265" r:id="rId7"/>
    <p:sldMasterId id="2147484273" r:id="rId8"/>
    <p:sldMasterId id="2147484281" r:id="rId9"/>
    <p:sldMasterId id="2147484289" r:id="rId10"/>
    <p:sldMasterId id="2147484297" r:id="rId11"/>
    <p:sldMasterId id="2147484313" r:id="rId12"/>
    <p:sldMasterId id="2147484321" r:id="rId13"/>
    <p:sldMasterId id="2147484429" r:id="rId14"/>
  </p:sldMasterIdLst>
  <p:notesMasterIdLst>
    <p:notesMasterId r:id="rId41"/>
  </p:notesMasterIdLst>
  <p:handoutMasterIdLst>
    <p:handoutMasterId r:id="rId42"/>
  </p:handoutMasterIdLst>
  <p:sldIdLst>
    <p:sldId id="256" r:id="rId15"/>
    <p:sldId id="294" r:id="rId16"/>
    <p:sldId id="325" r:id="rId17"/>
    <p:sldId id="326" r:id="rId18"/>
    <p:sldId id="327" r:id="rId19"/>
    <p:sldId id="328" r:id="rId20"/>
    <p:sldId id="329" r:id="rId21"/>
    <p:sldId id="330" r:id="rId22"/>
    <p:sldId id="331" r:id="rId23"/>
    <p:sldId id="332" r:id="rId24"/>
    <p:sldId id="333" r:id="rId25"/>
    <p:sldId id="334" r:id="rId26"/>
    <p:sldId id="336" r:id="rId27"/>
    <p:sldId id="335" r:id="rId28"/>
    <p:sldId id="337" r:id="rId29"/>
    <p:sldId id="338" r:id="rId30"/>
    <p:sldId id="339" r:id="rId31"/>
    <p:sldId id="341" r:id="rId32"/>
    <p:sldId id="342" r:id="rId33"/>
    <p:sldId id="343" r:id="rId34"/>
    <p:sldId id="340" r:id="rId35"/>
    <p:sldId id="344" r:id="rId36"/>
    <p:sldId id="349" r:id="rId37"/>
    <p:sldId id="350" r:id="rId38"/>
    <p:sldId id="351" r:id="rId39"/>
    <p:sldId id="307" r:id="rId40"/>
  </p:sldIdLst>
  <p:sldSz cx="9144000" cy="6858000" type="screen4x3"/>
  <p:notesSz cx="7010400" cy="9296400"/>
  <p:embeddedFontLst>
    <p:embeddedFont>
      <p:font typeface="Arial Black" panose="020B0A04020102020204" pitchFamily="34" charset="0"/>
      <p:bold r:id="rId43"/>
    </p:embeddedFont>
    <p:embeddedFont>
      <p:font typeface="Museo For Dell" panose="020B0604020202020204" charset="0"/>
      <p:regular r:id="rId44"/>
      <p:bold r:id="rId45"/>
    </p:embeddedFont>
    <p:embeddedFont>
      <p:font typeface="Museo For Dell 300" panose="02000000000000000000" charset="0"/>
      <p:regular r:id="rId46"/>
    </p:embeddedFont>
    <p:embeddedFont>
      <p:font typeface="Museo Sans For Dell" panose="020B0604020202020204" charset="0"/>
      <p:regular r:id="rId47"/>
      <p:bold r:id="rId48"/>
    </p:embeddedFon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Microsoft Tai Le" panose="020B0502040204020203" pitchFamily="34" charset="0"/>
      <p:regular r:id="rId53"/>
      <p:bold r:id="rId54"/>
    </p:embeddedFont>
    <p:embeddedFont>
      <p:font typeface="Museo Sans For Dell" panose="020B0604020202020204" charset="0"/>
      <p:regular r:id="rId47"/>
      <p:bold r:id="rId48"/>
    </p:embeddedFont>
    <p:embeddedFont>
      <p:font typeface="Trebuchet MS" panose="020B0603020202020204" pitchFamily="34" charset="0"/>
      <p:regular r:id="rId55"/>
      <p:bold r:id="rId56"/>
      <p:italic r:id="rId57"/>
      <p:boldItalic r:id="rId58"/>
    </p:embeddedFont>
  </p:embeddedFontLst>
  <p:custDataLst>
    <p:tags r:id="rId5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11">
          <p15:clr>
            <a:srgbClr val="A4A3A4"/>
          </p15:clr>
        </p15:guide>
        <p15:guide id="2" pos="5577">
          <p15:clr>
            <a:srgbClr val="A4A3A4"/>
          </p15:clr>
        </p15:guide>
        <p15:guide id="3" pos="2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5C3"/>
    <a:srgbClr val="F05B40"/>
    <a:srgbClr val="00447C"/>
    <a:srgbClr val="AAAAAA"/>
    <a:srgbClr val="74CAC7"/>
    <a:srgbClr val="C82B67"/>
    <a:srgbClr val="6E2585"/>
    <a:srgbClr val="EEEEEE"/>
    <a:srgbClr val="BAD80A"/>
    <a:srgbClr val="F79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44" autoAdjust="0"/>
    <p:restoredTop sz="99276" autoAdjust="0"/>
  </p:normalViewPr>
  <p:slideViewPr>
    <p:cSldViewPr snapToGrid="0">
      <p:cViewPr varScale="1">
        <p:scale>
          <a:sx n="79" d="100"/>
          <a:sy n="79" d="100"/>
        </p:scale>
        <p:origin x="884" y="64"/>
      </p:cViewPr>
      <p:guideLst>
        <p:guide orient="horz" pos="4111"/>
        <p:guide pos="5577"/>
        <p:guide pos="2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9426"/>
    </p:cViewPr>
  </p:sorterViewPr>
  <p:notesViewPr>
    <p:cSldViewPr snapToGrid="0">
      <p:cViewPr varScale="1">
        <p:scale>
          <a:sx n="84" d="100"/>
          <a:sy n="84" d="100"/>
        </p:scale>
        <p:origin x="-3756" y="-84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4.xml"/><Relationship Id="rId26" Type="http://schemas.openxmlformats.org/officeDocument/2006/relationships/slide" Target="slides/slide12.xml"/><Relationship Id="rId39" Type="http://schemas.openxmlformats.org/officeDocument/2006/relationships/slide" Target="slides/slide25.xml"/><Relationship Id="rId21" Type="http://schemas.openxmlformats.org/officeDocument/2006/relationships/slide" Target="slides/slide7.xml"/><Relationship Id="rId34" Type="http://schemas.openxmlformats.org/officeDocument/2006/relationships/slide" Target="slides/slide20.xml"/><Relationship Id="rId42" Type="http://schemas.openxmlformats.org/officeDocument/2006/relationships/handoutMaster" Target="handoutMasters/handout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63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2.xml"/><Relationship Id="rId29" Type="http://schemas.openxmlformats.org/officeDocument/2006/relationships/slide" Target="slides/slide15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0.xml"/><Relationship Id="rId32" Type="http://schemas.openxmlformats.org/officeDocument/2006/relationships/slide" Target="slides/slide18.xml"/><Relationship Id="rId37" Type="http://schemas.openxmlformats.org/officeDocument/2006/relationships/slide" Target="slides/slide23.xml"/><Relationship Id="rId40" Type="http://schemas.openxmlformats.org/officeDocument/2006/relationships/slide" Target="slides/slide26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5" Type="http://schemas.openxmlformats.org/officeDocument/2006/relationships/slideMaster" Target="slideMasters/slideMaster2.xml"/><Relationship Id="rId61" Type="http://schemas.openxmlformats.org/officeDocument/2006/relationships/viewProps" Target="viewProps.xml"/><Relationship Id="rId19" Type="http://schemas.openxmlformats.org/officeDocument/2006/relationships/slide" Target="slides/slide5.xml"/><Relationship Id="rId14" Type="http://schemas.openxmlformats.org/officeDocument/2006/relationships/slideMaster" Target="slideMasters/slideMaster11.xml"/><Relationship Id="rId22" Type="http://schemas.openxmlformats.org/officeDocument/2006/relationships/slide" Target="slides/slide8.xml"/><Relationship Id="rId27" Type="http://schemas.openxmlformats.org/officeDocument/2006/relationships/slide" Target="slides/slide13.xml"/><Relationship Id="rId30" Type="http://schemas.openxmlformats.org/officeDocument/2006/relationships/slide" Target="slides/slide16.xml"/><Relationship Id="rId35" Type="http://schemas.openxmlformats.org/officeDocument/2006/relationships/slide" Target="slides/slide21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8" Type="http://schemas.openxmlformats.org/officeDocument/2006/relationships/slideMaster" Target="slideMasters/slideMaster5.xml"/><Relationship Id="rId51" Type="http://schemas.openxmlformats.org/officeDocument/2006/relationships/font" Target="fonts/font9.fntdata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33" Type="http://schemas.openxmlformats.org/officeDocument/2006/relationships/slide" Target="slides/slide19.xml"/><Relationship Id="rId38" Type="http://schemas.openxmlformats.org/officeDocument/2006/relationships/slide" Target="slides/slide24.xml"/><Relationship Id="rId46" Type="http://schemas.openxmlformats.org/officeDocument/2006/relationships/font" Target="fonts/font4.fntdata"/><Relationship Id="rId59" Type="http://schemas.openxmlformats.org/officeDocument/2006/relationships/tags" Target="tags/tag1.xml"/><Relationship Id="rId20" Type="http://schemas.openxmlformats.org/officeDocument/2006/relationships/slide" Target="slides/slide6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2.fntdata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slide" Target="slides/slide14.xml"/><Relationship Id="rId36" Type="http://schemas.openxmlformats.org/officeDocument/2006/relationships/slide" Target="slides/slide22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Master" Target="slideMasters/slideMaster7.xml"/><Relationship Id="rId31" Type="http://schemas.openxmlformats.org/officeDocument/2006/relationships/slide" Target="slides/slide17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510918" y="9048205"/>
            <a:ext cx="491516" cy="248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b" anchorCtr="0" compatLnSpc="1">
            <a:prstTxWarp prst="textNoShape">
              <a:avLst/>
            </a:prstTxWarp>
          </a:bodyPr>
          <a:lstStyle>
            <a:lvl1pPr algn="r" defTabSz="909185" eaLnBrk="0" hangingPunct="0">
              <a:lnSpc>
                <a:spcPct val="100000"/>
              </a:lnSpc>
              <a:spcBef>
                <a:spcPct val="0"/>
              </a:spcBef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fld id="{AC8DF440-AC1E-4EB3-BCAA-2AAB8924A793}" type="slidenum">
              <a:rPr lang="en-US" sz="1000">
                <a:latin typeface="Museo Sans For Dell" pitchFamily="2" charset="0"/>
              </a:rPr>
              <a:pPr>
                <a:defRPr/>
              </a:pPr>
              <a:t>‹#›</a:t>
            </a:fld>
            <a:endParaRPr lang="en-US" sz="1000" dirty="0">
              <a:latin typeface="Museo Sans For Dell" pitchFamily="2" charset="0"/>
            </a:endParaRPr>
          </a:p>
        </p:txBody>
      </p:sp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8973820"/>
            <a:ext cx="7010400" cy="3539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sz="850" b="1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endParaRPr lang="en-US" sz="850" b="1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68348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9163" y="384175"/>
            <a:ext cx="5241925" cy="39322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6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5084" y="4514514"/>
            <a:ext cx="5677504" cy="42637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16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332759" y="9086840"/>
            <a:ext cx="669675" cy="213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925" tIns="45464" rIns="90925" bIns="45464" numCol="1" anchor="b" anchorCtr="0" compatLnSpc="1">
            <a:prstTxWarp prst="textNoShape">
              <a:avLst/>
            </a:prstTxWarp>
          </a:bodyPr>
          <a:lstStyle>
            <a:lvl1pPr algn="r" defTabSz="909185" eaLnBrk="0" hangingPunct="0">
              <a:lnSpc>
                <a:spcPct val="100000"/>
              </a:lnSpc>
              <a:spcBef>
                <a:spcPct val="0"/>
              </a:spcBef>
              <a:defRPr sz="1000" b="0">
                <a:latin typeface="Museo Sans For Dell" pitchFamily="2" charset="0"/>
              </a:defRPr>
            </a:lvl1pPr>
          </a:lstStyle>
          <a:p>
            <a:pPr>
              <a:defRPr/>
            </a:pPr>
            <a:fld id="{FA04BB6B-BEDE-48E4-970F-8DFC0D4B5AE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8973820"/>
            <a:ext cx="7010400" cy="35394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/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16887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useo Sans For Dell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55700" y="687388"/>
            <a:ext cx="4692650" cy="35210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04BB6B-BEDE-48E4-970F-8DFC0D4B5AE7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677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Dell Blue background">
    <p:bg>
      <p:bgPr>
        <a:solidFill>
          <a:srgbClr val="0085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18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5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53343" y="367681"/>
            <a:ext cx="5200791" cy="2036852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tx2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subTitle" idx="1"/>
          </p:nvPr>
        </p:nvSpPr>
        <p:spPr>
          <a:xfrm>
            <a:off x="353343" y="2517418"/>
            <a:ext cx="5200791" cy="276999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tx2"/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18870" y="5491886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48856767"/>
      </p:ext>
    </p:extLst>
  </p:cSld>
  <p:clrMapOvr>
    <a:masterClrMapping/>
  </p:clrMapOvr>
  <p:transition spd="med">
    <p:wipe dir="r"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Dark Red divider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346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47025976"/>
      </p:ext>
    </p:extLst>
  </p:cSld>
  <p:clrMapOvr>
    <a:masterClrMapping/>
  </p:clrMapOvr>
  <p:transition spd="med">
    <p:wipe dir="r"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86753965"/>
      </p:ext>
    </p:extLst>
  </p:cSld>
  <p:clrMapOvr>
    <a:masterClrMapping/>
  </p:clrMapOvr>
  <p:transition spd="med">
    <p:wipe dir="r"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53478711"/>
      </p:ext>
    </p:extLst>
  </p:cSld>
  <p:clrMapOvr>
    <a:masterClrMapping/>
  </p:clrMapOvr>
  <p:transition spd="med">
    <p:wipe dir="r"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13667223"/>
      </p:ext>
    </p:extLst>
  </p:cSld>
  <p:clrMapOvr>
    <a:masterClrMapping/>
  </p:clrMapOvr>
  <p:transition spd="med">
    <p:wipe dir="r"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40565534"/>
      </p:ext>
    </p:extLst>
  </p:cSld>
  <p:clrMapOvr>
    <a:masterClrMapping/>
  </p:clrMapOvr>
  <p:transition spd="med">
    <p:wipe dir="r"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020169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743907657"/>
      </p:ext>
    </p:extLst>
  </p:cSld>
  <p:clrMapOvr>
    <a:masterClrMapping/>
  </p:clrMapOvr>
  <p:transition spd="med">
    <p:wipe dir="r"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573752090"/>
      </p:ext>
    </p:extLst>
  </p:cSld>
  <p:clrMapOvr>
    <a:masterClrMapping/>
  </p:clrMapOvr>
  <p:transition spd="med">
    <p:wipe dir="r"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Red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946534661"/>
      </p:ext>
    </p:extLst>
  </p:cSld>
  <p:clrMapOvr>
    <a:masterClrMapping/>
  </p:clrMapOvr>
  <p:transition spd="med">
    <p:wipe dir="r"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Dark Red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5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23132305"/>
      </p:ext>
    </p:extLst>
  </p:cSld>
  <p:clrMapOvr>
    <a:masterClrMapping/>
  </p:clrMapOvr>
  <p:transition spd="med">
    <p:wipe dir="r"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332399"/>
          </a:xfrm>
        </p:spPr>
        <p:txBody>
          <a:bodyPr/>
          <a:lstStyle/>
          <a:p>
            <a:r>
              <a:rPr lang="en-US" dirty="0"/>
              <a:t>Click to edit content page title</a:t>
            </a:r>
          </a:p>
        </p:txBody>
      </p:sp>
      <p:sp>
        <p:nvSpPr>
          <p:cNvPr id="5" name="Text Placeholder 12"/>
          <p:cNvSpPr>
            <a:spLocks noGrp="1"/>
          </p:cNvSpPr>
          <p:nvPr>
            <p:ph idx="1"/>
          </p:nvPr>
        </p:nvSpPr>
        <p:spPr bwMode="auto">
          <a:xfrm>
            <a:off x="357878" y="1706880"/>
            <a:ext cx="795528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88211580"/>
      </p:ext>
    </p:extLst>
  </p:cSld>
  <p:clrMapOvr>
    <a:masterClrMapping/>
  </p:clrMapOvr>
  <p:transition spd="med">
    <p:wipe dir="r"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Berry divider slide 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0868" y="5973110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42920117"/>
      </p:ext>
    </p:extLst>
  </p:cSld>
  <p:clrMapOvr>
    <a:masterClrMapping/>
  </p:clrMapOvr>
  <p:transition spd="med">
    <p:wipe dir="r"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39887364"/>
      </p:ext>
    </p:extLst>
  </p:cSld>
  <p:clrMapOvr>
    <a:masterClrMapping/>
  </p:clrMapOvr>
  <p:transition spd="med">
    <p:wipe dir="r"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7525673"/>
      </p:ext>
    </p:extLst>
  </p:cSld>
  <p:clrMapOvr>
    <a:masterClrMapping/>
  </p:clrMapOvr>
  <p:transition spd="med">
    <p:wipe dir="r"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25267018"/>
      </p:ext>
    </p:extLst>
  </p:cSld>
  <p:clrMapOvr>
    <a:masterClrMapping/>
  </p:clrMapOvr>
  <p:transition spd="med">
    <p:wipe dir="r"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23675361"/>
      </p:ext>
    </p:extLst>
  </p:cSld>
  <p:clrMapOvr>
    <a:masterClrMapping/>
  </p:clrMapOvr>
  <p:transition spd="med">
    <p:wipe dir="r"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392702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043541564"/>
      </p:ext>
    </p:extLst>
  </p:cSld>
  <p:clrMapOvr>
    <a:masterClrMapping/>
  </p:clrMapOvr>
  <p:transition spd="med">
    <p:wipe dir="r"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946355455"/>
      </p:ext>
    </p:extLst>
  </p:cSld>
  <p:clrMapOvr>
    <a:masterClrMapping/>
  </p:clrMapOvr>
  <p:transition spd="med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idx="1"/>
          </p:nvPr>
        </p:nvSpPr>
        <p:spPr bwMode="auto">
          <a:xfrm>
            <a:off x="364632" y="2072640"/>
            <a:ext cx="7955280" cy="4023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34373582"/>
      </p:ext>
    </p:extLst>
  </p:cSld>
  <p:clrMapOvr>
    <a:masterClrMapping/>
  </p:clrMapOvr>
  <p:transition spd="med">
    <p:wipe dir="r"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erry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148401037"/>
      </p:ext>
    </p:extLst>
  </p:cSld>
  <p:clrMapOvr>
    <a:masterClrMapping/>
  </p:clrMapOvr>
  <p:transition spd="med">
    <p:wipe dir="r"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Berry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6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5287266"/>
      </p:ext>
    </p:extLst>
  </p:cSld>
  <p:clrMapOvr>
    <a:masterClrMapping/>
  </p:clrMapOvr>
  <p:transition spd="med">
    <p:wipe dir="r"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3" y="365762"/>
            <a:ext cx="6896999" cy="2215991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0" y="3048002"/>
            <a:ext cx="6896100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 bwMode="gray">
          <a:xfrm>
            <a:off x="4" y="6362702"/>
            <a:ext cx="1000125" cy="4953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Trebuchet MS" pitchFamily="34" charset="0"/>
            </a:endParaRPr>
          </a:p>
        </p:txBody>
      </p:sp>
      <p:pic>
        <p:nvPicPr>
          <p:cNvPr id="6" name="Picture 5" descr="dell_blue_lrg_logo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 bwMode="black">
          <a:xfrm>
            <a:off x="8278314" y="5731818"/>
            <a:ext cx="599303" cy="79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0493"/>
      </p:ext>
    </p:extLst>
  </p:cSld>
  <p:clrMapOvr>
    <a:masterClrMapping/>
  </p:clrMapOvr>
  <p:transition spd="med">
    <p:wipe dir="r"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274323" y="365762"/>
            <a:ext cx="5200791" cy="2215991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274323" y="3002846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Freeform 13"/>
          <p:cNvSpPr/>
          <p:nvPr userDrawn="1"/>
        </p:nvSpPr>
        <p:spPr>
          <a:xfrm>
            <a:off x="4121944" y="1543052"/>
            <a:ext cx="5022056" cy="5324475"/>
          </a:xfrm>
          <a:custGeom>
            <a:avLst/>
            <a:gdLst>
              <a:gd name="connsiteX0" fmla="*/ 5022056 w 5022056"/>
              <a:gd name="connsiteY0" fmla="*/ 0 h 3993356"/>
              <a:gd name="connsiteX1" fmla="*/ 5022056 w 5022056"/>
              <a:gd name="connsiteY1" fmla="*/ 3993356 h 3993356"/>
              <a:gd name="connsiteX2" fmla="*/ 0 w 5022056"/>
              <a:gd name="connsiteY2" fmla="*/ 3993356 h 3993356"/>
              <a:gd name="connsiteX3" fmla="*/ 5022056 w 5022056"/>
              <a:gd name="connsiteY3" fmla="*/ 0 h 3993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22056" h="3993356">
                <a:moveTo>
                  <a:pt x="5022056" y="0"/>
                </a:moveTo>
                <a:lnTo>
                  <a:pt x="5022056" y="3993356"/>
                </a:lnTo>
                <a:lnTo>
                  <a:pt x="0" y="3993356"/>
                </a:lnTo>
                <a:lnTo>
                  <a:pt x="5022056" y="0"/>
                </a:ln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rgbClr val="FFFFFF"/>
              </a:solidFill>
              <a:latin typeface="Museo Sans For Dell"/>
            </a:endParaRPr>
          </a:p>
        </p:txBody>
      </p:sp>
      <p:sp>
        <p:nvSpPr>
          <p:cNvPr id="13" name="Freeform 12"/>
          <p:cNvSpPr/>
          <p:nvPr userDrawn="1"/>
        </p:nvSpPr>
        <p:spPr>
          <a:xfrm>
            <a:off x="4100513" y="1485902"/>
            <a:ext cx="5072062" cy="5381625"/>
          </a:xfrm>
          <a:custGeom>
            <a:avLst/>
            <a:gdLst>
              <a:gd name="connsiteX0" fmla="*/ 5043487 w 5072062"/>
              <a:gd name="connsiteY0" fmla="*/ 57150 h 4036219"/>
              <a:gd name="connsiteX1" fmla="*/ 0 w 5072062"/>
              <a:gd name="connsiteY1" fmla="*/ 4036219 h 4036219"/>
              <a:gd name="connsiteX2" fmla="*/ 5057775 w 5072062"/>
              <a:gd name="connsiteY2" fmla="*/ 4036219 h 4036219"/>
              <a:gd name="connsiteX3" fmla="*/ 5057775 w 5072062"/>
              <a:gd name="connsiteY3" fmla="*/ 0 h 4036219"/>
              <a:gd name="connsiteX4" fmla="*/ 5072062 w 5072062"/>
              <a:gd name="connsiteY4" fmla="*/ 742950 h 403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72062" h="4036219">
                <a:moveTo>
                  <a:pt x="5043487" y="57150"/>
                </a:moveTo>
                <a:lnTo>
                  <a:pt x="0" y="4036219"/>
                </a:lnTo>
                <a:lnTo>
                  <a:pt x="5057775" y="4036219"/>
                </a:lnTo>
                <a:lnTo>
                  <a:pt x="5057775" y="0"/>
                </a:lnTo>
                <a:lnTo>
                  <a:pt x="5072062" y="742950"/>
                </a:lnTo>
              </a:path>
            </a:pathLst>
          </a:custGeom>
          <a:noFill/>
          <a:effectLst/>
        </p:spPr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8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5733" y="5132257"/>
            <a:ext cx="1023494" cy="1364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83356929"/>
      </p:ext>
    </p:extLst>
  </p:cSld>
  <p:clrMapOvr>
    <a:masterClrMapping/>
  </p:clrMapOvr>
  <p:transition spd="med">
    <p:wipe dir="r"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29755673"/>
      </p:ext>
    </p:extLst>
  </p:cSld>
  <p:clrMapOvr>
    <a:masterClrMapping/>
  </p:clrMapOvr>
  <p:transition spd="med">
    <p:wipe dir="r"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19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59314179"/>
      </p:ext>
    </p:extLst>
  </p:cSld>
  <p:clrMapOvr>
    <a:masterClrMapping/>
  </p:clrMapOvr>
  <p:transition spd="med">
    <p:wipe dir="r"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274320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389120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88035421"/>
      </p:ext>
    </p:extLst>
  </p:cSld>
  <p:clrMapOvr>
    <a:masterClrMapping/>
  </p:clrMapOvr>
  <p:transition spd="med">
    <p:wipe dir="r"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7678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274320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0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01113"/>
      </p:ext>
    </p:extLst>
  </p:cSld>
  <p:clrMapOvr>
    <a:masterClrMapping/>
  </p:clrMapOvr>
  <p:transition spd="med">
    <p:wipe dir="r"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2" y="365762"/>
            <a:ext cx="5042747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59131881"/>
      </p:ext>
    </p:extLst>
  </p:cSld>
  <p:clrMapOvr>
    <a:masterClrMapping/>
  </p:clrMapOvr>
  <p:transition spd="med">
    <p:wipe dir="r"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74320" y="365762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74320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aseline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126993260"/>
      </p:ext>
    </p:extLst>
  </p:cSld>
  <p:clrMapOvr>
    <a:masterClrMapping/>
  </p:clrMapOvr>
  <p:transition spd="med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 sz="2000" b="0">
                <a:solidFill>
                  <a:schemeClr val="tx2"/>
                </a:solidFill>
                <a:latin typeface="Museo Sans For Dell" pitchFamily="2" charset="0"/>
              </a:defRPr>
            </a:lvl1pPr>
            <a:lvl2pPr marL="574675" marR="0" indent="-223838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 sz="1800" b="0">
                <a:solidFill>
                  <a:schemeClr val="tx2"/>
                </a:solidFill>
                <a:latin typeface="Museo Sans For Dell" pitchFamily="2" charset="0"/>
              </a:defRPr>
            </a:lvl2pPr>
            <a:lvl3pPr marL="909638" marR="0" indent="-2206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 sz="1600" b="0">
                <a:solidFill>
                  <a:schemeClr val="tx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Click to edit title</a:t>
            </a:r>
          </a:p>
          <a:p>
            <a:pPr marL="574675" marR="0" lvl="1" indent="-223838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Second level</a:t>
            </a:r>
          </a:p>
          <a:p>
            <a:pPr marL="909638" marR="0" lvl="2" indent="-220663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Third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 marL="228600" marR="0" indent="-2286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 sz="2000" b="0">
                <a:solidFill>
                  <a:schemeClr val="tx2"/>
                </a:solidFill>
                <a:latin typeface="Museo Sans For Dell" pitchFamily="2" charset="0"/>
              </a:defRPr>
            </a:lvl1pPr>
            <a:lvl2pPr marL="574675" marR="0" indent="-223838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 sz="1800" b="0">
                <a:solidFill>
                  <a:schemeClr val="tx2"/>
                </a:solidFill>
                <a:latin typeface="Museo Sans For Dell" pitchFamily="2" charset="0"/>
              </a:defRPr>
            </a:lvl2pPr>
            <a:lvl3pPr marL="909638" marR="0" indent="-2206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 sz="1600" b="0">
                <a:solidFill>
                  <a:schemeClr val="tx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Click to edit title</a:t>
            </a:r>
          </a:p>
          <a:p>
            <a:pPr marL="574675" marR="0" lvl="1" indent="-223838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useo Sans For Dell" pitchFamily="2" charset="0"/>
              <a:buChar char="–"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Second level</a:t>
            </a:r>
          </a:p>
          <a:p>
            <a:pPr marL="909638" marR="0" lvl="2" indent="-220663" algn="l" defTabSz="914400" rtl="0" eaLnBrk="1" fontAlgn="base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Tx/>
              <a:buFont typeface="Museo Sans For Dell" pitchFamily="2" charset="0"/>
              <a:buChar char="–"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seo Sans For Dell" pitchFamily="2" charset="0"/>
              </a:rPr>
              <a:t>Third level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847001837"/>
      </p:ext>
    </p:extLst>
  </p:cSld>
  <p:clrMapOvr>
    <a:masterClrMapping/>
  </p:clrMapOvr>
  <p:transition spd="med">
    <p:wipe dir="r"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319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834847463"/>
      </p:ext>
    </p:extLst>
  </p:cSld>
  <p:clrMapOvr>
    <a:masterClrMapping/>
  </p:clrMapOvr>
  <p:transition spd="med">
    <p:wipe dir="r"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9766903"/>
      </p:ext>
    </p:extLst>
  </p:cSld>
  <p:clrMapOvr>
    <a:masterClrMapping/>
  </p:clrMapOvr>
  <p:transition spd="med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Dell Blue backgrou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70595"/>
            <a:ext cx="7955280" cy="853440"/>
          </a:xfrm>
        </p:spPr>
        <p:txBody>
          <a:bodyPr>
            <a:normAutofit/>
          </a:bodyPr>
          <a:lstStyle/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716318195"/>
      </p:ext>
    </p:extLst>
  </p:cSld>
  <p:clrMapOvr>
    <a:masterClrMapping/>
  </p:clrMapOvr>
  <p:transition spd="med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ell Blue background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3504267"/>
      </p:ext>
    </p:extLst>
  </p:cSld>
  <p:clrMapOvr>
    <a:masterClrMapping/>
  </p:clrMapOvr>
  <p:transition spd="med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ll Blue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</p:spTree>
    <p:extLst>
      <p:ext uri="{BB962C8B-B14F-4D97-AF65-F5344CB8AC3E}">
        <p14:creationId xmlns:p14="http://schemas.microsoft.com/office/powerpoint/2010/main" val="4055386972"/>
      </p:ext>
    </p:extLst>
  </p:cSld>
  <p:clrMapOvr>
    <a:masterClrMapping/>
  </p:clrMapOvr>
  <p:transition spd="med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82375755"/>
      </p:ext>
    </p:extLst>
  </p:cSld>
  <p:clrMapOvr>
    <a:masterClrMapping/>
  </p:clrMapOvr>
  <p:transition spd="med"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19170122"/>
      </p:ext>
    </p:extLst>
  </p:cSld>
  <p:clrMapOvr>
    <a:masterClrMapping/>
  </p:clrMapOvr>
  <p:transition spd="med"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938685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0437661"/>
      </p:ext>
    </p:extLst>
  </p:cSld>
  <p:clrMapOvr>
    <a:masterClrMapping/>
  </p:clrMapOvr>
  <p:transition spd="med"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076613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589096633"/>
      </p:ext>
    </p:extLst>
  </p:cSld>
  <p:clrMapOvr>
    <a:masterClrMapping/>
  </p:clrMapOvr>
  <p:transition spd="med"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976090022"/>
      </p:ext>
    </p:extLst>
  </p:cSld>
  <p:clrMapOvr>
    <a:masterClrMapping/>
  </p:clrMapOvr>
  <p:transition spd="med"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Blue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454139426"/>
      </p:ext>
    </p:extLst>
  </p:cSld>
  <p:clrMapOvr>
    <a:masterClrMapping/>
  </p:clrMapOvr>
  <p:transition spd="med">
    <p:wipe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Blue footer 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92889993"/>
      </p:ext>
    </p:extLst>
  </p:cSld>
  <p:clrMapOvr>
    <a:masterClrMapping/>
  </p:clrMapOvr>
  <p:transition spd="med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54111004"/>
      </p:ext>
    </p:extLst>
  </p:cSld>
  <p:clrMapOvr>
    <a:masterClrMapping/>
  </p:clrMapOvr>
  <p:transition spd="med">
    <p:wipe dir="r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593168"/>
      </p:ext>
    </p:extLst>
  </p:cSld>
  <p:clrMapOvr>
    <a:masterClrMapping/>
  </p:clrMapOvr>
  <p:transition spd="med">
    <p:wipe dir="r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1241425"/>
            <a:ext cx="4023360" cy="4890435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1241425"/>
            <a:ext cx="4023360" cy="4890435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978823"/>
      </p:ext>
    </p:extLst>
  </p:cSld>
  <p:clrMapOvr>
    <a:masterClrMapping/>
  </p:clrMapOvr>
  <p:transition spd="med">
    <p:wipe dir="r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0"/>
          </p:nvPr>
        </p:nvSpPr>
        <p:spPr>
          <a:xfrm>
            <a:off x="4653246" y="1237810"/>
            <a:ext cx="4023360" cy="2888167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1"/>
          </p:nvPr>
        </p:nvSpPr>
        <p:spPr>
          <a:xfrm>
            <a:off x="439738" y="1237810"/>
            <a:ext cx="4023360" cy="2888167"/>
          </a:xfrm>
        </p:spPr>
        <p:txBody>
          <a:bodyPr wrap="square" lIns="0" tIns="0" rIns="0" bIns="0">
            <a:normAutofit/>
          </a:bodyPr>
          <a:lstStyle>
            <a:lvl1pPr>
              <a:spcBef>
                <a:spcPts val="100"/>
              </a:spcBef>
              <a:defRPr sz="20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spcBef>
                <a:spcPts val="100"/>
              </a:spcBef>
              <a:defRPr sz="18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spcBef>
                <a:spcPts val="100"/>
              </a:spcBef>
              <a:defRPr sz="16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34975" y="4270916"/>
            <a:ext cx="8262938" cy="18949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25904" y="261563"/>
            <a:ext cx="8239126" cy="853560"/>
          </a:xfrm>
        </p:spPr>
        <p:txBody>
          <a:bodyPr wrap="square" anchor="t"/>
          <a:lstStyle>
            <a:lvl1pPr>
              <a:lnSpc>
                <a:spcPct val="90000"/>
              </a:lnSpc>
              <a:defRPr sz="3200" b="0">
                <a:solidFill>
                  <a:schemeClr val="accent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357944"/>
      </p:ext>
    </p:extLst>
  </p:cSld>
  <p:clrMapOvr>
    <a:masterClrMapping/>
  </p:clrMapOvr>
  <p:transition spd="med">
    <p:wipe dir="r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>
            <a:cxnSpLocks noChangeShapeType="1"/>
          </p:cNvCxnSpPr>
          <p:nvPr/>
        </p:nvCxn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9525">
            <a:solidFill>
              <a:srgbClr val="AAAAAA"/>
            </a:solidFill>
            <a:round/>
            <a:headEnd/>
            <a:tailEnd/>
          </a:ln>
        </p:spPr>
      </p:cxnSp>
      <p:sp>
        <p:nvSpPr>
          <p:cNvPr id="7" name="Title Placeholder 21"/>
          <p:cNvSpPr>
            <a:spLocks noGrp="1"/>
          </p:cNvSpPr>
          <p:nvPr>
            <p:ph type="ctrTitle"/>
          </p:nvPr>
        </p:nvSpPr>
        <p:spPr>
          <a:xfrm>
            <a:off x="447675" y="2892132"/>
            <a:ext cx="5962650" cy="1006685"/>
          </a:xfrm>
        </p:spPr>
        <p:txBody>
          <a:bodyPr anchor="ctr" anchorCtr="0"/>
          <a:lstStyle>
            <a:lvl1pPr algn="l">
              <a:lnSpc>
                <a:spcPts val="4000"/>
              </a:lnSpc>
              <a:defRPr sz="3600" b="0" i="0" smtClean="0">
                <a:solidFill>
                  <a:schemeClr val="accent1"/>
                </a:solidFill>
                <a:latin typeface="Museo For Dell" pitchFamily="2" charset="0"/>
                <a:ea typeface="Museo For Dell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47675" y="1781175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447675" y="5076825"/>
            <a:ext cx="8248650" cy="0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08496"/>
      </p:ext>
    </p:extLst>
  </p:cSld>
  <p:clrMapOvr>
    <a:masterClrMapping/>
  </p:clrMapOvr>
  <p:transition spd="med">
    <p:wipe dir="r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Gray divider slide">
    <p:bg>
      <p:bgPr>
        <a:solidFill>
          <a:srgbClr val="AAAA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538" y="5974411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65548423"/>
      </p:ext>
    </p:extLst>
  </p:cSld>
  <p:clrMapOvr>
    <a:masterClrMapping/>
  </p:clrMapOvr>
  <p:transition spd="med">
    <p:wipe dir="r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8257260"/>
      </p:ext>
    </p:extLst>
  </p:cSld>
  <p:clrMapOvr>
    <a:masterClrMapping/>
  </p:clrMapOvr>
  <p:transition spd="med">
    <p:wipe dir="r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42729305"/>
      </p:ext>
    </p:extLst>
  </p:cSld>
  <p:clrMapOvr>
    <a:masterClrMapping/>
  </p:clrMapOvr>
  <p:transition spd="med">
    <p:wipe dir="r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94846606"/>
      </p:ext>
    </p:extLst>
  </p:cSld>
  <p:clrMapOvr>
    <a:masterClrMapping/>
  </p:clrMapOvr>
  <p:transition spd="med">
    <p:wipe dir="r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04837059"/>
      </p:ext>
    </p:extLst>
  </p:cSld>
  <p:clrMapOvr>
    <a:masterClrMapping/>
  </p:clrMapOvr>
  <p:transition spd="med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24378676"/>
      </p:ext>
    </p:extLst>
  </p:cSld>
  <p:clrMapOvr>
    <a:masterClrMapping/>
  </p:clrMapOvr>
  <p:transition spd="med">
    <p:wipe dir="r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6058747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>
                <a:solidFill>
                  <a:srgbClr val="AAAAAA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076650276"/>
      </p:ext>
    </p:extLst>
  </p:cSld>
  <p:clrMapOvr>
    <a:masterClrMapping/>
  </p:clrMapOvr>
  <p:transition spd="med">
    <p:wipe dir="r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>
                <a:solidFill>
                  <a:srgbClr val="AAAAAA"/>
                </a:solidFill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413799226"/>
      </p:ext>
    </p:extLst>
  </p:cSld>
  <p:clrMapOvr>
    <a:masterClrMapping/>
  </p:clrMapOvr>
  <p:transition spd="med">
    <p:wipe dir="r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ay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3947609289"/>
      </p:ext>
    </p:extLst>
  </p:cSld>
  <p:clrMapOvr>
    <a:masterClrMapping/>
  </p:clrMapOvr>
  <p:transition spd="med">
    <p:wipe dir="r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Gray footer 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AAAAAA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6597896"/>
      </p:ext>
    </p:extLst>
  </p:cSld>
  <p:clrMapOvr>
    <a:masterClrMapping/>
  </p:clrMapOvr>
  <p:transition spd="med">
    <p:wipe dir="r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Dark Blue divider slide">
    <p:bg>
      <p:bgPr>
        <a:solidFill>
          <a:srgbClr val="0044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1346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4142162"/>
      </p:ext>
    </p:extLst>
  </p:cSld>
  <p:clrMapOvr>
    <a:masterClrMapping/>
  </p:clrMapOvr>
  <p:transition spd="med">
    <p:wipe dir="r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61504521"/>
      </p:ext>
    </p:extLst>
  </p:cSld>
  <p:clrMapOvr>
    <a:masterClrMapping/>
  </p:clrMapOvr>
  <p:transition spd="med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58565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56103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24754075"/>
      </p:ext>
    </p:extLst>
  </p:cSld>
  <p:clrMapOvr>
    <a:masterClrMapping/>
  </p:clrMapOvr>
  <p:transition spd="med">
    <p:wipe dir="r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04785095"/>
      </p:ext>
    </p:extLst>
  </p:cSld>
  <p:clrMapOvr>
    <a:masterClrMapping/>
  </p:clrMapOvr>
  <p:transition spd="med">
    <p:wipe dir="r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63614928"/>
      </p:ext>
    </p:extLst>
  </p:cSld>
  <p:clrMapOvr>
    <a:masterClrMapping/>
  </p:clrMapOvr>
  <p:transition spd="med">
    <p:wipe dir="r"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21837565"/>
      </p:ext>
    </p:extLst>
  </p:cSld>
  <p:clrMapOvr>
    <a:masterClrMapping/>
  </p:clrMapOvr>
  <p:transition spd="med">
    <p:wipe dir="r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065324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385845198"/>
      </p:ext>
    </p:extLst>
  </p:cSld>
  <p:clrMapOvr>
    <a:masterClrMapping/>
  </p:clrMapOvr>
  <p:transition spd="med">
    <p:wipe dir="r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996620796"/>
      </p:ext>
    </p:extLst>
  </p:cSld>
  <p:clrMapOvr>
    <a:masterClrMapping/>
  </p:clrMapOvr>
  <p:transition spd="med">
    <p:wipe dir="r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Dark Blue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343509151"/>
      </p:ext>
    </p:extLst>
  </p:cSld>
  <p:clrMapOvr>
    <a:masterClrMapping/>
  </p:clrMapOvr>
  <p:transition spd="med">
    <p:wipe dir="r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Dark Blue footer 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20534395"/>
      </p:ext>
    </p:extLst>
  </p:cSld>
  <p:clrMapOvr>
    <a:masterClrMapping/>
  </p:clrMapOvr>
  <p:transition spd="med">
    <p:wipe dir="r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5760"/>
            <a:ext cx="5810391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993007370"/>
      </p:ext>
    </p:extLst>
  </p:cSld>
  <p:clrMapOvr>
    <a:masterClrMapping/>
  </p:clrMapOvr>
  <p:transition spd="med">
    <p:wipe dir="r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Teal divider slide">
    <p:bg>
      <p:bgPr>
        <a:solidFill>
          <a:srgbClr val="74CA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298688" y="5971495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19792390"/>
      </p:ext>
    </p:extLst>
  </p:cSld>
  <p:clrMapOvr>
    <a:masterClrMapping/>
  </p:clrMapOvr>
  <p:transition spd="med">
    <p:wipe dir="r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02545267"/>
      </p:ext>
    </p:extLst>
  </p:cSld>
  <p:clrMapOvr>
    <a:masterClrMapping/>
  </p:clrMapOvr>
  <p:transition spd="med">
    <p:wipe dir="r"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70772802"/>
      </p:ext>
    </p:extLst>
  </p:cSld>
  <p:clrMapOvr>
    <a:masterClrMapping/>
  </p:clrMapOvr>
  <p:transition spd="med">
    <p:wipe dir="r"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39769246"/>
      </p:ext>
    </p:extLst>
  </p:cSld>
  <p:clrMapOvr>
    <a:masterClrMapping/>
  </p:clrMapOvr>
  <p:transition spd="med">
    <p:wipe dir="r"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85224609"/>
      </p:ext>
    </p:extLst>
  </p:cSld>
  <p:clrMapOvr>
    <a:masterClrMapping/>
  </p:clrMapOvr>
  <p:transition spd="med">
    <p:wipe dir="r"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573324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854225711"/>
      </p:ext>
    </p:extLst>
  </p:cSld>
  <p:clrMapOvr>
    <a:masterClrMapping/>
  </p:clrMapOvr>
  <p:transition spd="med">
    <p:wipe dir="r"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32238620"/>
      </p:ext>
    </p:extLst>
  </p:cSld>
  <p:clrMapOvr>
    <a:masterClrMapping/>
  </p:clrMapOvr>
  <p:transition spd="med">
    <p:wipe dir="r"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Teal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617744587"/>
      </p:ext>
    </p:extLst>
  </p:cSld>
  <p:clrMapOvr>
    <a:masterClrMapping/>
  </p:clrMapOvr>
  <p:transition spd="med">
    <p:wipe dir="r"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Teal footer 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74CAC7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2108257"/>
      </p:ext>
    </p:extLst>
  </p:cSld>
  <p:clrMapOvr>
    <a:masterClrMapping/>
  </p:clrMapOvr>
  <p:transition spd="med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78229640"/>
      </p:ext>
    </p:extLst>
  </p:cSld>
  <p:clrMapOvr>
    <a:masterClrMapping/>
  </p:clrMapOvr>
  <p:transition spd="med">
    <p:wipe dir="r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Green divider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298563" y="5974870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02156822"/>
      </p:ext>
    </p:extLst>
  </p:cSld>
  <p:clrMapOvr>
    <a:masterClrMapping/>
  </p:clrMapOvr>
  <p:transition spd="med">
    <p:wipe dir="r"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10941621"/>
      </p:ext>
    </p:extLst>
  </p:cSld>
  <p:clrMapOvr>
    <a:masterClrMapping/>
  </p:clrMapOvr>
  <p:transition spd="med">
    <p:wipe dir="r"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652617"/>
      </p:ext>
    </p:extLst>
  </p:cSld>
  <p:clrMapOvr>
    <a:masterClrMapping/>
  </p:clrMapOvr>
  <p:transition spd="med">
    <p:wipe dir="r"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23768224"/>
      </p:ext>
    </p:extLst>
  </p:cSld>
  <p:clrMapOvr>
    <a:masterClrMapping/>
  </p:clrMapOvr>
  <p:transition spd="med">
    <p:wipe dir="r"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89492939"/>
      </p:ext>
    </p:extLst>
  </p:cSld>
  <p:clrMapOvr>
    <a:masterClrMapping/>
  </p:clrMapOvr>
  <p:transition spd="med">
    <p:wipe dir="r"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53343" y="365760"/>
            <a:ext cx="6149058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3343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53343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506907099"/>
      </p:ext>
    </p:extLst>
  </p:cSld>
  <p:clrMapOvr>
    <a:masterClrMapping/>
  </p:clrMapOvr>
  <p:transition spd="med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775402808"/>
      </p:ext>
    </p:extLst>
  </p:cSld>
  <p:clrMapOvr>
    <a:masterClrMapping/>
  </p:clrMapOvr>
  <p:transition spd="med">
    <p:wipe dir="r"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391418642"/>
      </p:ext>
    </p:extLst>
  </p:cSld>
  <p:clrMapOvr>
    <a:masterClrMapping/>
  </p:clrMapOvr>
  <p:transition spd="med">
    <p:wipe dir="r"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Green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2265413008"/>
      </p:ext>
    </p:extLst>
  </p:cSld>
  <p:clrMapOvr>
    <a:masterClrMapping/>
  </p:clrMapOvr>
  <p:transition spd="med">
    <p:wipe dir="r"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Green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14399299"/>
      </p:ext>
    </p:extLst>
  </p:cSld>
  <p:clrMapOvr>
    <a:masterClrMapping/>
  </p:clrMapOvr>
  <p:transition spd="med">
    <p:wipe dir="r"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l Yellow divider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300946" y="5971979"/>
            <a:ext cx="550664" cy="550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297336"/>
      </p:ext>
    </p:extLst>
  </p:cSld>
  <p:clrMapOvr>
    <a:masterClrMapping/>
  </p:clrMapOvr>
  <p:transition spd="med">
    <p:wipe dir="r"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08873814"/>
      </p:ext>
    </p:extLst>
  </p:cSld>
  <p:clrMapOvr>
    <a:masterClrMapping/>
  </p:clrMapOvr>
  <p:transition spd="med">
    <p:wipe dir="r"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1" y="1463040"/>
            <a:ext cx="79552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3"/>
            <a:ext cx="7955280" cy="853440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Click to edit content page title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56403" y="2072640"/>
            <a:ext cx="79552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39223848"/>
      </p:ext>
    </p:extLst>
  </p:cSld>
  <p:clrMapOvr>
    <a:masterClrMapping/>
  </p:clrMapOvr>
  <p:transition spd="med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552137"/>
      </p:ext>
    </p:extLst>
  </p:cSld>
  <p:clrMapOvr>
    <a:masterClrMapping/>
  </p:clrMapOvr>
  <p:transition spd="med">
    <p:wipe dir="r"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479432" y="1706880"/>
            <a:ext cx="38404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53045047"/>
      </p:ext>
    </p:extLst>
  </p:cSld>
  <p:clrMapOvr>
    <a:masterClrMapping/>
  </p:clrMapOvr>
  <p:transition spd="med">
    <p:wipe dir="r"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67094" y="365759"/>
            <a:ext cx="4285279" cy="85344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364632" y="1706880"/>
            <a:ext cx="428386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defRPr sz="1400" b="0">
                <a:solidFill>
                  <a:schemeClr val="bg2"/>
                </a:solidFill>
                <a:latin typeface="Museo Sans For Dell" pitchFamily="2" charset="0"/>
              </a:defRPr>
            </a:lvl1pPr>
            <a:lvl2pPr marL="574675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 b="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 b="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4pPr>
            <a:lvl5pPr>
              <a:defRPr sz="1800" b="0">
                <a:solidFill>
                  <a:schemeClr val="bg2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4635083"/>
      </p:ext>
    </p:extLst>
  </p:cSld>
  <p:clrMapOvr>
    <a:masterClrMapping/>
  </p:clrMapOvr>
  <p:transition spd="med">
    <p:wipe dir="r"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0"/>
            <a:ext cx="5437858" cy="44319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4297680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092200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2007680301"/>
      </p:ext>
    </p:extLst>
  </p:cSld>
  <p:clrMapOvr>
    <a:masterClrMapping/>
  </p:clrMapOvr>
  <p:transition spd="med">
    <p:wipe dir="r"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left margin with subhead and tw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365761"/>
            <a:ext cx="4297680" cy="8863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</a:t>
            </a:r>
            <a:br>
              <a:rPr lang="en-US" dirty="0"/>
            </a:br>
            <a:r>
              <a:rPr lang="en-US" dirty="0"/>
              <a:t>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2072640"/>
            <a:ext cx="4297680" cy="402336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64632" y="1484464"/>
            <a:ext cx="4297680" cy="318456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003518134"/>
      </p:ext>
    </p:extLst>
  </p:cSld>
  <p:clrMapOvr>
    <a:masterClrMapping/>
  </p:clrMapOvr>
  <p:transition spd="med">
    <p:wipe dir="r"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Dell Yellow foo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863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content page title</a:t>
            </a:r>
          </a:p>
        </p:txBody>
      </p:sp>
    </p:spTree>
    <p:extLst>
      <p:ext uri="{BB962C8B-B14F-4D97-AF65-F5344CB8AC3E}">
        <p14:creationId xmlns:p14="http://schemas.microsoft.com/office/powerpoint/2010/main" val="1651029313"/>
      </p:ext>
    </p:extLst>
  </p:cSld>
  <p:clrMapOvr>
    <a:masterClrMapping/>
  </p:clrMapOvr>
  <p:transition spd="med">
    <p:wipe dir="r"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with Dell Yellow footer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4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8533543"/>
      </p:ext>
    </p:extLst>
  </p:cSld>
  <p:clrMapOvr>
    <a:masterClrMapping/>
  </p:clrMapOvr>
  <p:transition spd="med">
    <p:wipe dir="r"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3489158" y="2366211"/>
            <a:ext cx="5662863" cy="4491789"/>
          </a:xfrm>
          <a:custGeom>
            <a:avLst/>
            <a:gdLst>
              <a:gd name="connsiteX0" fmla="*/ 5654842 w 5662863"/>
              <a:gd name="connsiteY0" fmla="*/ 0 h 4491789"/>
              <a:gd name="connsiteX1" fmla="*/ 0 w 5662863"/>
              <a:gd name="connsiteY1" fmla="*/ 4491789 h 4491789"/>
              <a:gd name="connsiteX2" fmla="*/ 5662863 w 5662863"/>
              <a:gd name="connsiteY2" fmla="*/ 4491789 h 4491789"/>
              <a:gd name="connsiteX3" fmla="*/ 5654842 w 5662863"/>
              <a:gd name="connsiteY3" fmla="*/ 0 h 449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62863" h="4491789">
                <a:moveTo>
                  <a:pt x="5654842" y="0"/>
                </a:moveTo>
                <a:lnTo>
                  <a:pt x="0" y="4491789"/>
                </a:lnTo>
                <a:lnTo>
                  <a:pt x="5662863" y="4491789"/>
                </a:lnTo>
                <a:cubicBezTo>
                  <a:pt x="5660189" y="2994526"/>
                  <a:pt x="5657516" y="1497263"/>
                  <a:pt x="5654842" y="0"/>
                </a:cubicBezTo>
                <a:close/>
              </a:path>
            </a:pathLst>
          </a:cu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61476" name="Title Placeholder 21"/>
          <p:cNvSpPr>
            <a:spLocks noGrp="1"/>
          </p:cNvSpPr>
          <p:nvPr>
            <p:ph type="ctrTitle" hasCustomPrompt="1"/>
          </p:nvPr>
        </p:nvSpPr>
        <p:spPr>
          <a:xfrm>
            <a:off x="364632" y="365761"/>
            <a:ext cx="5200791" cy="1711395"/>
          </a:xfrm>
        </p:spPr>
        <p:txBody>
          <a:bodyPr wrap="square" anchor="t" anchorCtr="0">
            <a:norm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5400" b="0" i="0" smtClean="0">
                <a:solidFill>
                  <a:schemeClr val="bg1"/>
                </a:solidFill>
                <a:latin typeface="Museo Sans For Dell" panose="02000000000000000000" pitchFamily="2" charset="0"/>
                <a:ea typeface="Museo Sans For Dell" panose="02000000000000000000" pitchFamily="2" charset="0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title slide</a:t>
            </a:r>
          </a:p>
        </p:txBody>
      </p:sp>
      <p:sp>
        <p:nvSpPr>
          <p:cNvPr id="361477" name="Text Placeholder 12"/>
          <p:cNvSpPr>
            <a:spLocks noGrp="1"/>
          </p:cNvSpPr>
          <p:nvPr>
            <p:ph type="subTitle" idx="1"/>
          </p:nvPr>
        </p:nvSpPr>
        <p:spPr>
          <a:xfrm>
            <a:off x="364632" y="2517418"/>
            <a:ext cx="5200791" cy="307777"/>
          </a:xfr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Font typeface="Wingdings" pitchFamily="2" charset="2"/>
              <a:buNone/>
              <a:defRPr sz="2000" b="0" i="0" smtClean="0">
                <a:solidFill>
                  <a:schemeClr val="bg2">
                    <a:lumMod val="65000"/>
                    <a:lumOff val="35000"/>
                  </a:schemeClr>
                </a:solidFill>
                <a:latin typeface="Museo Sans For Dell" pitchFamily="2" charset="0"/>
                <a:ea typeface="Museo Sans For Dell" pitchFamily="2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7826490" y="5499951"/>
            <a:ext cx="1023494" cy="1023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0887216"/>
      </p:ext>
    </p:extLst>
  </p:cSld>
  <p:clrMapOvr>
    <a:masterClrMapping/>
  </p:clrMapOvr>
  <p:transition spd="med">
    <p:wipe dir="r"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Dell Blu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6314934"/>
      </p:ext>
    </p:extLst>
  </p:cSld>
  <p:clrMapOvr>
    <a:masterClrMapping/>
  </p:clrMapOvr>
  <p:transition spd="med">
    <p:wipe dir="r"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4631" y="362515"/>
            <a:ext cx="7955280" cy="8534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content page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64632" y="1706880"/>
            <a:ext cx="7924386" cy="4267200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</a:defRPr>
            </a:lvl1pPr>
            <a:lvl2pPr marL="573088" indent="-231775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>
                <a:solidFill>
                  <a:schemeClr val="bg2"/>
                </a:solidFill>
                <a:latin typeface="Museo Sans For Dell" pitchFamily="2" charset="0"/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000">
                <a:solidFill>
                  <a:schemeClr val="bg2"/>
                </a:solidFill>
                <a:latin typeface="Museo Sans For Dell" pitchFamily="2" charset="0"/>
              </a:defRPr>
            </a:lvl3pPr>
            <a:lvl4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400" baseline="0">
                <a:solidFill>
                  <a:schemeClr val="tx1"/>
                </a:solidFill>
                <a:latin typeface="Museo Sans For Dell" pitchFamily="2" charset="0"/>
              </a:defRPr>
            </a:lvl4pPr>
            <a:lvl5pPr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defRPr sz="1200">
                <a:solidFill>
                  <a:schemeClr val="tx1"/>
                </a:solidFill>
                <a:latin typeface="Museo Sans For Dell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8062111"/>
      </p:ext>
    </p:extLst>
  </p:cSld>
  <p:clrMapOvr>
    <a:masterClrMapping/>
  </p:clrMapOvr>
  <p:transition spd="med">
    <p:wipe dir="r"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ell Blue divider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" descr="                        Dell - Restricted - Confidential"/>
          <p:cNvSpPr txBox="1"/>
          <p:nvPr userDrawn="1"/>
        </p:nvSpPr>
        <p:spPr>
          <a:xfrm>
            <a:off x="0" y="6617886"/>
            <a:ext cx="9144000" cy="210058"/>
          </a:xfrm>
          <a:prstGeom prst="rect">
            <a:avLst/>
          </a:prstGeom>
          <a:solidFill>
            <a:schemeClr val="bg1"/>
          </a:solidFill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 dirty="0">
                <a:solidFill>
                  <a:srgbClr val="7F7F7F"/>
                </a:solidFill>
                <a:latin typeface="museo sans for dell"/>
              </a:rPr>
              <a:t>                        Dell - Restricted - Confidential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4632" y="2331028"/>
            <a:ext cx="6850901" cy="1994392"/>
          </a:xfrm>
        </p:spPr>
        <p:txBody>
          <a:bodyPr anchor="ctr" anchorCtr="0">
            <a:normAutofit/>
          </a:bodyPr>
          <a:lstStyle>
            <a:lvl1pPr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5" name="Picture 9" descr="white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0296719"/>
      </p:ext>
    </p:extLst>
  </p:cSld>
  <p:clrMapOvr>
    <a:masterClrMapping/>
  </p:clrMapOvr>
  <p:transition spd="med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2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17.xml"/><Relationship Id="rId10" Type="http://schemas.openxmlformats.org/officeDocument/2006/relationships/theme" Target="../theme/theme10.xml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theme" Target="../theme/theme11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3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6.xml"/><Relationship Id="rId3" Type="http://schemas.openxmlformats.org/officeDocument/2006/relationships/slideLayout" Target="../slideLayouts/slideLayout76.xml"/><Relationship Id="rId7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5.xml"/><Relationship Id="rId1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4.xml"/><Relationship Id="rId5" Type="http://schemas.openxmlformats.org/officeDocument/2006/relationships/slideLayout" Target="../slideLayouts/slideLayout78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83.xml"/><Relationship Id="rId4" Type="http://schemas.openxmlformats.org/officeDocument/2006/relationships/slideLayout" Target="../slideLayouts/slideLayout77.xml"/><Relationship Id="rId9" Type="http://schemas.openxmlformats.org/officeDocument/2006/relationships/slideLayout" Target="../slideLayouts/slideLayout82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9.xml"/><Relationship Id="rId3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8.xml"/><Relationship Id="rId2" Type="http://schemas.openxmlformats.org/officeDocument/2006/relationships/slideLayout" Target="../slideLayouts/slideLayout88.xm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1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96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Relationship Id="rId1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53344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title. 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3344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1" name="Picture 10" descr="dell_gray_logo.png"/>
          <p:cNvPicPr>
            <a:picLocks noChangeAspect="1"/>
          </p:cNvPicPr>
          <p:nvPr/>
        </p:nvPicPr>
        <p:blipFill>
          <a:blip r:embed="rId11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2" name="fl" descr="                              Dell - Internal Use - Confidential&#10;"/>
          <p:cNvSpPr txBox="1"/>
          <p:nvPr/>
        </p:nvSpPr>
        <p:spPr>
          <a:xfrm>
            <a:off x="0" y="6409690"/>
            <a:ext cx="9144000" cy="48090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endParaRPr lang="en-US" sz="1400" dirty="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948278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242" r:id="rId1"/>
    <p:sldLayoutId id="2147484244" r:id="rId2"/>
    <p:sldLayoutId id="2147484245" r:id="rId3"/>
    <p:sldLayoutId id="2147484246" r:id="rId4"/>
    <p:sldLayoutId id="2147484247" r:id="rId5"/>
    <p:sldLayoutId id="2147484248" r:id="rId6"/>
    <p:sldLayoutId id="2147484249" r:id="rId7"/>
    <p:sldLayoutId id="2147484250" r:id="rId8"/>
    <p:sldLayoutId id="2147484251" r:id="rId9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1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6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623770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5" r:id="rId1"/>
    <p:sldLayoutId id="2147484322" r:id="rId2"/>
    <p:sldLayoutId id="2147484323" r:id="rId3"/>
    <p:sldLayoutId id="2147484324" r:id="rId4"/>
    <p:sldLayoutId id="2147484325" r:id="rId5"/>
    <p:sldLayoutId id="2147484326" r:id="rId6"/>
    <p:sldLayoutId id="2147484327" r:id="rId7"/>
    <p:sldLayoutId id="2147484328" r:id="rId8"/>
    <p:sldLayoutId id="2147484364" r:id="rId9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6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27432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title. 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27432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9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fld id="{E00CF047-7350-4707-AA1A-E56FA69586CC}" type="datetime1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85C3"/>
                </a:buClr>
              </a:pPr>
              <a:t>9/2/2018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9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85C3"/>
              </a:buClr>
            </a:pPr>
            <a:fld id="{E00CF047-7350-4707-AA1A-E56FA69586CC}" type="datetime1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85C3"/>
                </a:buClr>
              </a:pPr>
              <a:t>9/2/2018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15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5274" y="6498463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>
              <a:lnSpc>
                <a:spcPct val="90000"/>
              </a:lnSpc>
              <a:buClr>
                <a:srgbClr val="0085C3"/>
              </a:buClr>
            </a:pPr>
            <a:fld id="{58EC7406-F4CC-4ABF-902E-2AF4E70E5C0F}" type="slidenum">
              <a:rPr lang="en-US" sz="900" smtClean="0">
                <a:solidFill>
                  <a:srgbClr val="444444">
                    <a:lumMod val="50000"/>
                    <a:lumOff val="50000"/>
                  </a:srgbClr>
                </a:solidFill>
                <a:latin typeface="Museo Sans For Dell"/>
              </a:rPr>
              <a:pPr>
                <a:lnSpc>
                  <a:spcPct val="90000"/>
                </a:lnSpc>
                <a:buClr>
                  <a:srgbClr val="0085C3"/>
                </a:buClr>
              </a:pPr>
              <a:t>‹#›</a:t>
            </a:fld>
            <a:endParaRPr lang="en-US" sz="900" dirty="0">
              <a:solidFill>
                <a:srgbClr val="444444">
                  <a:lumMod val="50000"/>
                  <a:lumOff val="50000"/>
                </a:srgbClr>
              </a:solidFill>
              <a:latin typeface="Museo Sans For Dell"/>
            </a:endParaRPr>
          </a:p>
        </p:txBody>
      </p:sp>
      <p:pic>
        <p:nvPicPr>
          <p:cNvPr id="21" name="Picture 20" descr="dell_gray_logo.png"/>
          <p:cNvPicPr>
            <a:picLocks noChangeAspect="1"/>
          </p:cNvPicPr>
          <p:nvPr/>
        </p:nvPicPr>
        <p:blipFill>
          <a:blip r:embed="rId12" cstate="screen"/>
          <a:stretch>
            <a:fillRect/>
          </a:stretch>
        </p:blipFill>
        <p:spPr bwMode="black">
          <a:xfrm>
            <a:off x="8414830" y="6064111"/>
            <a:ext cx="470835" cy="62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945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430" r:id="rId1"/>
    <p:sldLayoutId id="2147484431" r:id="rId2"/>
    <p:sldLayoutId id="2147484432" r:id="rId3"/>
    <p:sldLayoutId id="2147484433" r:id="rId4"/>
    <p:sldLayoutId id="2147484434" r:id="rId5"/>
    <p:sldLayoutId id="2147484435" r:id="rId6"/>
    <p:sldLayoutId id="2147484436" r:id="rId7"/>
    <p:sldLayoutId id="2147484437" r:id="rId8"/>
    <p:sldLayoutId id="2147484438" r:id="rId9"/>
    <p:sldLayoutId id="2147484439" r:id="rId10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084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2" y="370595"/>
            <a:ext cx="7955280" cy="387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7878" y="1706880"/>
            <a:ext cx="795528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  <a:p>
            <a:pPr lvl="3"/>
            <a:endParaRPr lang="en-US" dirty="0"/>
          </a:p>
        </p:txBody>
      </p:sp>
      <p:sp>
        <p:nvSpPr>
          <p:cNvPr id="15" name="TextBox 14" hidden="1"/>
          <p:cNvSpPr txBox="1"/>
          <p:nvPr/>
        </p:nvSpPr>
        <p:spPr>
          <a:xfrm>
            <a:off x="1895477" y="6454881"/>
            <a:ext cx="649537" cy="1384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B8D0290F-9E23-41BA-BCF9-EF3BA4816832}" type="datetime1">
              <a:rPr lang="en-US" sz="1000" smtClean="0">
                <a:solidFill>
                  <a:schemeClr val="tx2"/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100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3" name="Picture 9" descr="white"/>
          <p:cNvPicPr>
            <a:picLocks noChangeAspect="1" noChangeArrowheads="1"/>
          </p:cNvPicPr>
          <p:nvPr/>
        </p:nvPicPr>
        <p:blipFill>
          <a:blip r:embed="rId13" cstate="screen"/>
          <a:srcRect/>
          <a:stretch>
            <a:fillRect/>
          </a:stretch>
        </p:blipFill>
        <p:spPr bwMode="black">
          <a:xfrm>
            <a:off x="8474442" y="6303863"/>
            <a:ext cx="374043" cy="374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fl" descr="                              Dell - Internal Use - Confidential&#10;"/>
          <p:cNvSpPr txBox="1"/>
          <p:nvPr/>
        </p:nvSpPr>
        <p:spPr>
          <a:xfrm>
            <a:off x="0" y="6460490"/>
            <a:ext cx="9144000" cy="42960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14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68568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68" r:id="rId1"/>
    <p:sldLayoutId id="2147484163" r:id="rId2"/>
    <p:sldLayoutId id="2147484164" r:id="rId3"/>
    <p:sldLayoutId id="2147484165" r:id="rId4"/>
    <p:sldLayoutId id="2147484166" r:id="rId5"/>
    <p:sldLayoutId id="2147484167" r:id="rId6"/>
    <p:sldLayoutId id="2147484169" r:id="rId7"/>
    <p:sldLayoutId id="2147484392" r:id="rId8"/>
    <p:sldLayoutId id="2147484393" r:id="rId9"/>
    <p:sldLayoutId id="2147484394" r:id="rId10"/>
    <p:sldLayoutId id="2147484395" r:id="rId11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tx2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1400">
          <a:solidFill>
            <a:schemeClr val="tx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238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SzPct val="100000"/>
        <a:buFont typeface="Museo Sans For Dell" pitchFamily="2" charset="0"/>
        <a:buChar char="–"/>
        <a:defRPr sz="1200" baseline="0">
          <a:solidFill>
            <a:schemeClr val="tx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tx2"/>
        </a:buClr>
        <a:buFont typeface="Museo Sans For Dell" pitchFamily="2" charset="0"/>
        <a:buChar char="›"/>
        <a:defRPr sz="1000">
          <a:solidFill>
            <a:schemeClr val="tx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chemeClr val="tx2"/>
        </a:buClr>
        <a:buFont typeface="Courier New" panose="02070309020205020404" pitchFamily="49" charset="0"/>
        <a:buChar char="o"/>
        <a:defRPr sz="1000" baseline="0">
          <a:solidFill>
            <a:schemeClr val="tx1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6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85C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67722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1" r:id="rId1"/>
    <p:sldLayoutId id="2147484258" r:id="rId2"/>
    <p:sldLayoutId id="2147484259" r:id="rId3"/>
    <p:sldLayoutId id="2147484260" r:id="rId4"/>
    <p:sldLayoutId id="2147484261" r:id="rId5"/>
    <p:sldLayoutId id="2147484262" r:id="rId6"/>
    <p:sldLayoutId id="2147484263" r:id="rId7"/>
    <p:sldLayoutId id="2147484264" r:id="rId8"/>
    <p:sldLayoutId id="2147484350" r:id="rId9"/>
    <p:sldLayoutId id="2147484368" r:id="rId10"/>
    <p:sldLayoutId id="2147484428" r:id="rId11"/>
    <p:sldLayoutId id="2147484421" r:id="rId12"/>
    <p:sldLayoutId id="2147484422" r:id="rId13"/>
    <p:sldLayoutId id="2147484424" r:id="rId14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1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AAAAAA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50389760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2" r:id="rId1"/>
    <p:sldLayoutId id="2147484266" r:id="rId2"/>
    <p:sldLayoutId id="2147484267" r:id="rId3"/>
    <p:sldLayoutId id="2147484268" r:id="rId4"/>
    <p:sldLayoutId id="2147484269" r:id="rId5"/>
    <p:sldLayoutId id="2147484270" r:id="rId6"/>
    <p:sldLayoutId id="2147484271" r:id="rId7"/>
    <p:sldLayoutId id="2147484272" r:id="rId8"/>
    <p:sldLayoutId id="2147484353" r:id="rId9"/>
    <p:sldLayoutId id="2147484388" r:id="rId10"/>
    <p:sldLayoutId id="2147484389" r:id="rId11"/>
    <p:sldLayoutId id="2147484390" r:id="rId12"/>
    <p:sldLayoutId id="2147484391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rgbClr val="AAAAAA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00447C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344058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4" r:id="rId1"/>
    <p:sldLayoutId id="2147484274" r:id="rId2"/>
    <p:sldLayoutId id="2147484275" r:id="rId3"/>
    <p:sldLayoutId id="2147484276" r:id="rId4"/>
    <p:sldLayoutId id="2147484277" r:id="rId5"/>
    <p:sldLayoutId id="2147484278" r:id="rId6"/>
    <p:sldLayoutId id="2147484279" r:id="rId7"/>
    <p:sldLayoutId id="2147484280" r:id="rId8"/>
    <p:sldLayoutId id="2147484355" r:id="rId9"/>
    <p:sldLayoutId id="2147484366" r:id="rId10"/>
    <p:sldLayoutId id="2147484367" r:id="rId11"/>
    <p:sldLayoutId id="2147484386" r:id="rId12"/>
    <p:sldLayoutId id="2147484387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rgbClr val="00447C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rgbClr val="74CAC7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7575854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7" r:id="rId1"/>
    <p:sldLayoutId id="2147484282" r:id="rId2"/>
    <p:sldLayoutId id="2147484283" r:id="rId3"/>
    <p:sldLayoutId id="2147484284" r:id="rId4"/>
    <p:sldLayoutId id="2147484285" r:id="rId5"/>
    <p:sldLayoutId id="2147484286" r:id="rId6"/>
    <p:sldLayoutId id="2147484287" r:id="rId7"/>
    <p:sldLayoutId id="2147484288" r:id="rId8"/>
    <p:sldLayoutId id="2147484356" r:id="rId9"/>
    <p:sldLayoutId id="2147484370" r:id="rId10"/>
    <p:sldLayoutId id="2147484371" r:id="rId11"/>
    <p:sldLayoutId id="2147484372" r:id="rId12"/>
    <p:sldLayoutId id="2147484373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bg2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860425" indent="-171450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anose="02000000000000000000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sz="1000" dirty="0"/>
              <a:t>Fourth level</a:t>
            </a:r>
            <a:endParaRPr lang="en-US" dirty="0"/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3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0269000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59" r:id="rId1"/>
    <p:sldLayoutId id="2147484290" r:id="rId2"/>
    <p:sldLayoutId id="2147484291" r:id="rId3"/>
    <p:sldLayoutId id="2147484292" r:id="rId4"/>
    <p:sldLayoutId id="2147484293" r:id="rId5"/>
    <p:sldLayoutId id="2147484294" r:id="rId6"/>
    <p:sldLayoutId id="2147484295" r:id="rId7"/>
    <p:sldLayoutId id="2147484296" r:id="rId8"/>
    <p:sldLayoutId id="2147484358" r:id="rId9"/>
    <p:sldLayoutId id="2147484374" r:id="rId10"/>
    <p:sldLayoutId id="2147484375" r:id="rId11"/>
    <p:sldLayoutId id="2147484376" r:id="rId12"/>
    <p:sldLayoutId id="2147484377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3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53344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53344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4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99505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1" r:id="rId1"/>
    <p:sldLayoutId id="2147484298" r:id="rId2"/>
    <p:sldLayoutId id="2147484299" r:id="rId3"/>
    <p:sldLayoutId id="2147484300" r:id="rId4"/>
    <p:sldLayoutId id="2147484301" r:id="rId5"/>
    <p:sldLayoutId id="2147484302" r:id="rId6"/>
    <p:sldLayoutId id="2147484303" r:id="rId7"/>
    <p:sldLayoutId id="2147484304" r:id="rId8"/>
    <p:sldLayoutId id="2147484360" r:id="rId9"/>
    <p:sldLayoutId id="2147484378" r:id="rId10"/>
    <p:sldLayoutId id="2147484379" r:id="rId11"/>
    <p:sldLayoutId id="2147484380" r:id="rId12"/>
    <p:sldLayoutId id="2147484381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4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246188" indent="-2222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le Placeholder 21"/>
          <p:cNvSpPr>
            <a:spLocks noGrp="1"/>
          </p:cNvSpPr>
          <p:nvPr>
            <p:ph type="title"/>
          </p:nvPr>
        </p:nvSpPr>
        <p:spPr bwMode="auto">
          <a:xfrm>
            <a:off x="364633" y="362515"/>
            <a:ext cx="7930595" cy="85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content page title</a:t>
            </a:r>
          </a:p>
        </p:txBody>
      </p:sp>
      <p:sp>
        <p:nvSpPr>
          <p:cNvPr id="102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64633" y="1706880"/>
            <a:ext cx="792696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TextBox 15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3" name="TextBox 12" hidden="1"/>
          <p:cNvSpPr txBox="1"/>
          <p:nvPr/>
        </p:nvSpPr>
        <p:spPr>
          <a:xfrm>
            <a:off x="1895477" y="6454546"/>
            <a:ext cx="649537" cy="12465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</a:pPr>
            <a:fld id="{E00CF047-7350-4707-AA1A-E56FA69586CC}" type="datetime1">
              <a:rPr lang="en-US" sz="9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</a:rPr>
              <a:pPr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bg1"/>
                </a:buClr>
              </a:pPr>
              <a:t>9/2/2018</a:t>
            </a:fld>
            <a:endParaRPr lang="en-US" sz="9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9" name="fl" descr="                              Dell - Internal Use - Confidential&#10;"/>
          <p:cNvSpPr txBox="1"/>
          <p:nvPr/>
        </p:nvSpPr>
        <p:spPr>
          <a:xfrm>
            <a:off x="0" y="6535928"/>
            <a:ext cx="9144000" cy="3534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850" b="1" i="0" u="none" baseline="0">
                <a:solidFill>
                  <a:srgbClr val="7F7F7F"/>
                </a:solidFill>
                <a:latin typeface="museo sans for dell" panose="02000000000000000000" pitchFamily="2" charset="0"/>
              </a:rPr>
              <a:t>                              Dell - Internal Use - Confidential</a:t>
            </a:r>
          </a:p>
          <a:p>
            <a:pPr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</a:pPr>
            <a:endParaRPr lang="en-US" sz="850" b="1" i="0" u="none" baseline="0" dirty="0">
              <a:solidFill>
                <a:srgbClr val="7F7F7F"/>
              </a:solidFill>
              <a:latin typeface="museo sans for dell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5274" y="6570392"/>
            <a:ext cx="265176" cy="11887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fld id="{58EC7406-F4CC-4ABF-902E-2AF4E70E5C0F}" type="slidenum">
              <a:rPr lang="en-US" sz="900" kern="1200" smtClean="0">
                <a:solidFill>
                  <a:schemeClr val="bg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bg1"/>
                </a:buClr>
              </a:pPr>
              <a:t>‹#›</a:t>
            </a:fld>
            <a:endParaRPr lang="en-US" sz="900" kern="1200" dirty="0">
              <a:solidFill>
                <a:schemeClr val="bg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Picture 11" descr="dell_gray_logo.png"/>
          <p:cNvPicPr>
            <a:picLocks noChangeAspect="1"/>
          </p:cNvPicPr>
          <p:nvPr/>
        </p:nvPicPr>
        <p:blipFill>
          <a:blip r:embed="rId15" cstate="screen"/>
          <a:stretch>
            <a:fillRect/>
          </a:stretch>
        </p:blipFill>
        <p:spPr bwMode="black">
          <a:xfrm>
            <a:off x="8426047" y="6255468"/>
            <a:ext cx="470835" cy="47083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726303"/>
            <a:ext cx="9144000" cy="131697"/>
          </a:xfrm>
          <a:prstGeom prst="rect">
            <a:avLst/>
          </a:prstGeom>
          <a:solidFill>
            <a:schemeClr val="accent5"/>
          </a:solidFill>
          <a:effectLst/>
        </p:spPr>
        <p:txBody>
          <a:bodyPr wrap="square" lIns="182880" tIns="137160" rIns="137160" bIns="137160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endParaRPr lang="en-US" sz="20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0904318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362" r:id="rId1"/>
    <p:sldLayoutId id="2147484314" r:id="rId2"/>
    <p:sldLayoutId id="2147484315" r:id="rId3"/>
    <p:sldLayoutId id="2147484316" r:id="rId4"/>
    <p:sldLayoutId id="2147484317" r:id="rId5"/>
    <p:sldLayoutId id="2147484318" r:id="rId6"/>
    <p:sldLayoutId id="2147484319" r:id="rId7"/>
    <p:sldLayoutId id="2147484320" r:id="rId8"/>
    <p:sldLayoutId id="2147484363" r:id="rId9"/>
    <p:sldLayoutId id="2147484382" r:id="rId10"/>
    <p:sldLayoutId id="2147484383" r:id="rId11"/>
    <p:sldLayoutId id="2147484384" r:id="rId12"/>
    <p:sldLayoutId id="2147484385" r:id="rId13"/>
  </p:sldLayoutIdLst>
  <p:transition spd="med">
    <p:wipe dir="r"/>
  </p:transition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0" cap="none" baseline="0">
          <a:solidFill>
            <a:schemeClr val="accent5"/>
          </a:solidFill>
          <a:latin typeface="Museo Sans For Dell" panose="02000000000000000000" pitchFamily="2" charset="0"/>
          <a:ea typeface="Museo Sans For Dell" panose="02000000000000000000" pitchFamily="2" charset="0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 Black" pitchFamily="34" charset="0"/>
        </a:defRPr>
      </a:lvl5pPr>
      <a:lvl6pPr marL="4572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6pPr>
      <a:lvl7pPr marL="9144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7pPr>
      <a:lvl8pPr marL="13716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8pPr>
      <a:lvl9pPr marL="1828800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4400" b="1">
          <a:solidFill>
            <a:schemeClr val="accent1"/>
          </a:solidFill>
          <a:latin typeface="Arial Black" pitchFamily="34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200"/>
        </a:spcBef>
        <a:spcAft>
          <a:spcPts val="0"/>
        </a:spcAft>
        <a:buClr>
          <a:srgbClr val="AAAAAA"/>
        </a:buClr>
        <a:buFont typeface="Arial" pitchFamily="34" charset="0"/>
        <a:buChar char="•"/>
        <a:defRPr sz="1400">
          <a:solidFill>
            <a:schemeClr val="bg2"/>
          </a:solidFill>
          <a:latin typeface="Museo Sans For Dell" pitchFamily="2" charset="0"/>
          <a:ea typeface="Museo Sans For Dell" pitchFamily="2" charset="0"/>
          <a:cs typeface="+mn-cs"/>
        </a:defRPr>
      </a:lvl1pPr>
      <a:lvl2pPr marL="574675" indent="-2333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–"/>
        <a:defRPr sz="12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2pPr>
      <a:lvl3pPr marL="909638" indent="-220663" algn="l" rtl="0" eaLnBrk="1" fontAlgn="base" hangingPunct="1">
        <a:lnSpc>
          <a:spcPct val="100000"/>
        </a:lnSpc>
        <a:spcBef>
          <a:spcPts val="300"/>
        </a:spcBef>
        <a:spcAft>
          <a:spcPts val="0"/>
        </a:spcAft>
        <a:buClr>
          <a:srgbClr val="AAAAAA"/>
        </a:buClr>
        <a:buFont typeface="Museo Sans For Dell" pitchFamily="2" charset="0"/>
        <a:buChar char="›"/>
        <a:defRPr sz="1000" baseline="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3pPr>
      <a:lvl4pPr marL="1195388" indent="-171450" algn="l" rtl="0" eaLnBrk="1" fontAlgn="base" hangingPunct="1">
        <a:lnSpc>
          <a:spcPct val="90000"/>
        </a:lnSpc>
        <a:spcBef>
          <a:spcPts val="300"/>
        </a:spcBef>
        <a:spcAft>
          <a:spcPts val="0"/>
        </a:spcAft>
        <a:buClr>
          <a:srgbClr val="AAAAAA"/>
        </a:buClr>
        <a:buFont typeface="Courier New" panose="02070309020205020404" pitchFamily="49" charset="0"/>
        <a:buChar char="o"/>
        <a:defRPr sz="10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4pPr>
      <a:lvl5pPr marL="1608138" indent="-2365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bg1"/>
        </a:buClr>
        <a:buFont typeface="Museo For Dell 300" pitchFamily="50" charset="0"/>
        <a:buChar char="–"/>
        <a:defRPr sz="1800">
          <a:solidFill>
            <a:schemeClr val="bg2"/>
          </a:solidFill>
          <a:latin typeface="Museo Sans For Dell" pitchFamily="2" charset="0"/>
          <a:ea typeface="Museo Sans For Dell" pitchFamily="2" charset="0"/>
        </a:defRPr>
      </a:lvl5pPr>
      <a:lvl6pPr marL="20653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6pPr>
      <a:lvl7pPr marL="25225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7pPr>
      <a:lvl8pPr marL="29797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8pPr>
      <a:lvl9pPr marL="3436938" indent="-236538" algn="l" rtl="0" eaLnBrk="1" fontAlgn="base" hangingPunct="1">
        <a:lnSpc>
          <a:spcPct val="95000"/>
        </a:lnSpc>
        <a:spcBef>
          <a:spcPct val="30000"/>
        </a:spcBef>
        <a:spcAft>
          <a:spcPct val="0"/>
        </a:spcAft>
        <a:buClr>
          <a:schemeClr val="accent1"/>
        </a:buClr>
        <a:buFont typeface="Arial" charset="0"/>
        <a:buChar char="–"/>
        <a:defRPr sz="1600">
          <a:solidFill>
            <a:schemeClr val="accent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utoitscript.com/cgi-bin/getfile.pl?autoit3/autoit-v3-setup.exe" TargetMode="External"/><Relationship Id="rId1" Type="http://schemas.openxmlformats.org/officeDocument/2006/relationships/slideLayout" Target="../slideLayouts/slideLayout3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1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robotframework.googlecode.com/hg/doc/userguide/RobotFrameworkUserGuide.html?r=2.7.6#executing-test-cases" TargetMode="External"/><Relationship Id="rId2" Type="http://schemas.openxmlformats.org/officeDocument/2006/relationships/hyperlink" Target="http://robotframework.googlecode.com/hg/doc/userguide/RobotFrameworkUserGuide.html?r=2.7.6#creating-test-libraries" TargetMode="External"/><Relationship Id="rId1" Type="http://schemas.openxmlformats.org/officeDocument/2006/relationships/slideLayout" Target="../slideLayouts/slideLayout3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4632" y="365761"/>
            <a:ext cx="6214193" cy="1711395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Automation at High Level</a:t>
            </a: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br>
              <a:rPr lang="en-US" sz="4000" dirty="0">
                <a:cs typeface="Microsoft Tai Le" panose="020B0502040204020203" pitchFamily="34" charset="0"/>
              </a:rPr>
            </a:br>
            <a:endParaRPr lang="en-US" sz="2700" dirty="0">
              <a:cs typeface="Microsoft Tai L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460572"/>
      </p:ext>
    </p:extLst>
  </p:cSld>
  <p:clrMapOvr>
    <a:masterClrMapping/>
  </p:clrMapOvr>
  <p:transition spd="med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Selenium Components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r>
              <a:rPr lang="en-US" sz="2800" b="1" dirty="0"/>
              <a:t>Selenium WebDriver-</a:t>
            </a:r>
          </a:p>
          <a:p>
            <a:pPr lvl="1"/>
            <a:r>
              <a:rPr lang="en-US" sz="2600" dirty="0"/>
              <a:t> Most powerful and popular tools of Selenium toolkit</a:t>
            </a:r>
          </a:p>
          <a:p>
            <a:pPr marL="341312" lvl="1" indent="0">
              <a:buNone/>
            </a:pPr>
            <a:endParaRPr lang="en-US" sz="2600" dirty="0"/>
          </a:p>
          <a:p>
            <a:pPr lvl="1"/>
            <a:r>
              <a:rPr lang="en-US" sz="2600" dirty="0"/>
              <a:t>WebDriver extends its support to many latest browsers and platforms.</a:t>
            </a:r>
          </a:p>
          <a:p>
            <a:pPr lvl="1"/>
            <a:endParaRPr lang="en-US" sz="2600" dirty="0"/>
          </a:p>
          <a:p>
            <a:pPr lvl="1"/>
            <a:r>
              <a:rPr lang="en-US" sz="2600" dirty="0"/>
              <a:t>WebDriver also doesn’t require Selenium server to be started prior to execution of the test scripts, unlike Selenium RC.</a:t>
            </a:r>
          </a:p>
          <a:p>
            <a:pPr lvl="1"/>
            <a:endParaRPr lang="en-US" sz="2600" dirty="0"/>
          </a:p>
          <a:p>
            <a:pPr lvl="1"/>
            <a:r>
              <a:rPr lang="en-US" sz="2600" dirty="0"/>
              <a:t>support dynamic web pages and Ajax calls.</a:t>
            </a:r>
          </a:p>
          <a:p>
            <a:pPr lvl="1"/>
            <a:endParaRPr lang="en-US" sz="2600" dirty="0"/>
          </a:p>
          <a:p>
            <a:pPr lvl="1"/>
            <a:r>
              <a:rPr lang="en-US" sz="2600" dirty="0"/>
              <a:t>WebDriver doesn’t readily support new browsers</a:t>
            </a:r>
          </a:p>
          <a:p>
            <a:pPr lvl="1"/>
            <a:endParaRPr lang="en-US" sz="2600" dirty="0"/>
          </a:p>
          <a:p>
            <a:pPr lvl="1"/>
            <a:r>
              <a:rPr lang="en-US" sz="2600" dirty="0"/>
              <a:t>Selenium WebDriver supported programming languages are –</a:t>
            </a:r>
          </a:p>
          <a:p>
            <a:pPr marL="346075" lvl="1" indent="0">
              <a:buNone/>
            </a:pPr>
            <a:r>
              <a:rPr lang="en-US" sz="2600" dirty="0"/>
              <a:t>        Java, C#, PHP, Perl, Ruby and Python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720829424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Selenium WebDriver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57" y="1198657"/>
            <a:ext cx="8337873" cy="472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914414"/>
      </p:ext>
    </p:extLst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Selenium Locators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endParaRPr lang="en-US" sz="2400" dirty="0"/>
          </a:p>
          <a:p>
            <a:pPr>
              <a:lnSpc>
                <a:spcPct val="80000"/>
              </a:lnSpc>
            </a:pPr>
            <a:r>
              <a:rPr lang="en-US" sz="2200" b="1" dirty="0"/>
              <a:t>Id To Select The Element With A Specified @Id Attribute</a:t>
            </a:r>
          </a:p>
          <a:p>
            <a:pPr marL="334963" lvl="2" indent="0">
              <a:lnSpc>
                <a:spcPct val="80000"/>
              </a:lnSpc>
              <a:spcBef>
                <a:spcPts val="1200"/>
              </a:spcBef>
              <a:buNone/>
            </a:pPr>
            <a:r>
              <a:rPr lang="en-US" sz="2200" dirty="0"/>
              <a:t>     &lt;input id="user" class="required" type="text"&gt;</a:t>
            </a:r>
          </a:p>
          <a:p>
            <a:pPr marL="334963" lvl="2" indent="0">
              <a:lnSpc>
                <a:spcPct val="80000"/>
              </a:lnSpc>
              <a:spcBef>
                <a:spcPts val="1200"/>
              </a:spcBef>
              <a:buNone/>
            </a:pPr>
            <a:r>
              <a:rPr lang="en-US" sz="2200" dirty="0"/>
              <a:t>     </a:t>
            </a:r>
            <a:r>
              <a:rPr lang="en-US" sz="2200" dirty="0" err="1"/>
              <a:t>WebElement</a:t>
            </a:r>
            <a:r>
              <a:rPr lang="en-US" sz="2200" dirty="0"/>
              <a:t> item = </a:t>
            </a:r>
            <a:r>
              <a:rPr lang="en-US" sz="2200" dirty="0" err="1"/>
              <a:t>driver.findElement</a:t>
            </a:r>
            <a:r>
              <a:rPr lang="en-US" sz="2200" dirty="0"/>
              <a:t>(By.id("user"));</a:t>
            </a:r>
          </a:p>
          <a:p>
            <a:pPr marL="334963" lvl="2" indent="0">
              <a:lnSpc>
                <a:spcPct val="80000"/>
              </a:lnSpc>
              <a:spcBef>
                <a:spcPts val="1200"/>
              </a:spcBef>
              <a:buNone/>
            </a:pPr>
            <a:endParaRPr lang="en-US" sz="2200" dirty="0"/>
          </a:p>
          <a:p>
            <a:pPr marL="228600" lvl="1" indent="-228600">
              <a:lnSpc>
                <a:spcPct val="80000"/>
              </a:lnSpc>
              <a:spcBef>
                <a:spcPts val="1200"/>
              </a:spcBef>
              <a:buFont typeface="Arial" pitchFamily="34" charset="0"/>
              <a:buChar char="•"/>
            </a:pPr>
            <a:r>
              <a:rPr lang="en-US" sz="2400" b="1" dirty="0"/>
              <a:t>Name To Select The First Element With The Specified @Name Attribute</a:t>
            </a:r>
          </a:p>
          <a:p>
            <a:pPr marL="0" lvl="1" indent="0">
              <a:lnSpc>
                <a:spcPct val="80000"/>
              </a:lnSpc>
              <a:spcBef>
                <a:spcPts val="1200"/>
              </a:spcBef>
              <a:buNone/>
            </a:pPr>
            <a:r>
              <a:rPr lang="en-US" sz="2400" dirty="0"/>
              <a:t>	&lt;input id="user" name="admin" class="required" type="text"&gt;</a:t>
            </a:r>
          </a:p>
          <a:p>
            <a:pPr marL="0" lvl="1" indent="0">
              <a:lnSpc>
                <a:spcPct val="80000"/>
              </a:lnSpc>
              <a:spcBef>
                <a:spcPts val="1200"/>
              </a:spcBef>
              <a:buNone/>
            </a:pPr>
            <a:r>
              <a:rPr lang="en-US" sz="2400" dirty="0"/>
              <a:t>	</a:t>
            </a:r>
            <a:r>
              <a:rPr lang="en-US" sz="2400" dirty="0" err="1"/>
              <a:t>WebElement</a:t>
            </a:r>
            <a:r>
              <a:rPr lang="en-US" sz="2400" dirty="0"/>
              <a:t> locator = </a:t>
            </a:r>
            <a:r>
              <a:rPr lang="en-US" sz="2400" dirty="0" err="1"/>
              <a:t>driver.findElement</a:t>
            </a:r>
            <a:r>
              <a:rPr lang="en-US" sz="2400" dirty="0"/>
              <a:t>(By.name("admin"));</a:t>
            </a:r>
          </a:p>
          <a:p>
            <a:pPr marL="0" lvl="1" indent="0">
              <a:lnSpc>
                <a:spcPct val="80000"/>
              </a:lnSpc>
              <a:spcBef>
                <a:spcPts val="1200"/>
              </a:spcBef>
              <a:buNone/>
            </a:pPr>
            <a:endParaRPr lang="en-US" sz="2400" dirty="0"/>
          </a:p>
          <a:p>
            <a:pPr marL="228600" lvl="1" indent="-228600">
              <a:lnSpc>
                <a:spcPct val="80000"/>
              </a:lnSpc>
              <a:spcBef>
                <a:spcPts val="1200"/>
              </a:spcBef>
              <a:buFont typeface="Arial" pitchFamily="34" charset="0"/>
              <a:buChar char="•"/>
            </a:pPr>
            <a:r>
              <a:rPr lang="en-US" sz="2400" b="1" dirty="0"/>
              <a:t>Link Text To Select The Link Element Which Contains The Matching Text</a:t>
            </a:r>
          </a:p>
          <a:p>
            <a:pPr marL="0" lvl="1" indent="0">
              <a:lnSpc>
                <a:spcPct val="80000"/>
              </a:lnSpc>
              <a:spcBef>
                <a:spcPts val="1200"/>
              </a:spcBef>
              <a:buNone/>
            </a:pPr>
            <a:r>
              <a:rPr lang="en-US" sz="2400" dirty="0"/>
              <a:t>	&lt;a </a:t>
            </a:r>
            <a:r>
              <a:rPr lang="en-US" sz="2400" dirty="0" err="1"/>
              <a:t>href</a:t>
            </a:r>
            <a:r>
              <a:rPr lang="en-US" sz="2400" dirty="0"/>
              <a:t>="http://www.google.com"&gt;How to use locators?&lt;/a&gt;</a:t>
            </a:r>
          </a:p>
          <a:p>
            <a:pPr marL="0" lvl="1" indent="0">
              <a:lnSpc>
                <a:spcPct val="80000"/>
              </a:lnSpc>
              <a:spcBef>
                <a:spcPts val="1200"/>
              </a:spcBef>
              <a:buNone/>
            </a:pPr>
            <a:r>
              <a:rPr lang="en-US" sz="2400" dirty="0"/>
              <a:t>	</a:t>
            </a:r>
            <a:r>
              <a:rPr lang="en-US" sz="2400" dirty="0" err="1"/>
              <a:t>WebElement</a:t>
            </a:r>
            <a:r>
              <a:rPr lang="en-US" sz="2400" dirty="0"/>
              <a:t> item = </a:t>
            </a:r>
            <a:r>
              <a:rPr lang="en-US" sz="2400" dirty="0" err="1"/>
              <a:t>driver.findElement</a:t>
            </a:r>
            <a:r>
              <a:rPr lang="en-US" sz="2400" dirty="0"/>
              <a:t>(</a:t>
            </a:r>
            <a:r>
              <a:rPr lang="en-US" sz="2400" dirty="0" err="1"/>
              <a:t>By.linkText</a:t>
            </a:r>
            <a:r>
              <a:rPr lang="en-US" sz="2400" dirty="0"/>
              <a:t>("How to use locators?"));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433642398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Selenium Locators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>
              <a:lnSpc>
                <a:spcPct val="60000"/>
              </a:lnSpc>
            </a:pPr>
            <a:r>
              <a:rPr lang="en-US" sz="1800" b="1" dirty="0"/>
              <a:t>Partial Link Text To Select Link (Anchor Tag) Element Which Contains Text </a:t>
            </a:r>
          </a:p>
          <a:p>
            <a:pPr marL="0" indent="0">
              <a:lnSpc>
                <a:spcPct val="60000"/>
              </a:lnSpc>
              <a:buNone/>
            </a:pPr>
            <a:r>
              <a:rPr lang="en-US" sz="1800" b="1" dirty="0"/>
              <a:t>     Matching The Specified Partial Link Text.</a:t>
            </a:r>
          </a:p>
          <a:p>
            <a:pPr marL="334963" lvl="2" indent="0">
              <a:lnSpc>
                <a:spcPct val="70000"/>
              </a:lnSpc>
              <a:spcBef>
                <a:spcPts val="1200"/>
              </a:spcBef>
              <a:buNone/>
            </a:pPr>
            <a:r>
              <a:rPr lang="en-US" sz="1700" dirty="0"/>
              <a:t>     </a:t>
            </a:r>
            <a:r>
              <a:rPr lang="en-US" sz="1800" dirty="0"/>
              <a:t>&lt;a </a:t>
            </a:r>
            <a:r>
              <a:rPr lang="en-US" sz="1800" dirty="0" err="1"/>
              <a:t>href</a:t>
            </a:r>
            <a:r>
              <a:rPr lang="en-US" sz="1800" dirty="0"/>
              <a:t>="http://www.google.com"&gt;How to use locators?&lt;/a&gt;</a:t>
            </a:r>
          </a:p>
          <a:p>
            <a:pPr marL="334963" lvl="2" indent="0">
              <a:lnSpc>
                <a:spcPct val="60000"/>
              </a:lnSpc>
              <a:spcBef>
                <a:spcPts val="1200"/>
              </a:spcBef>
              <a:buNone/>
            </a:pPr>
            <a:r>
              <a:rPr lang="en-US" sz="1800" dirty="0"/>
              <a:t>     </a:t>
            </a:r>
            <a:r>
              <a:rPr lang="en-US" sz="1800" dirty="0" err="1"/>
              <a:t>WebElement</a:t>
            </a:r>
            <a:r>
              <a:rPr lang="en-US" sz="1800" dirty="0"/>
              <a:t> item = </a:t>
            </a:r>
            <a:r>
              <a:rPr lang="en-US" sz="1800" dirty="0" err="1"/>
              <a:t>driver.findElement</a:t>
            </a:r>
            <a:r>
              <a:rPr lang="en-US" sz="1800" dirty="0"/>
              <a:t>(</a:t>
            </a:r>
            <a:r>
              <a:rPr lang="en-US" sz="1800" dirty="0" err="1"/>
              <a:t>By.PartialLinkText</a:t>
            </a:r>
            <a:r>
              <a:rPr lang="en-US" sz="1800" dirty="0"/>
              <a:t>("How to use</a:t>
            </a:r>
          </a:p>
          <a:p>
            <a:pPr marL="334963" lvl="2" indent="0">
              <a:lnSpc>
                <a:spcPct val="60000"/>
              </a:lnSpc>
              <a:spcBef>
                <a:spcPts val="1200"/>
              </a:spcBef>
              <a:buNone/>
            </a:pPr>
            <a:r>
              <a:rPr lang="en-US" sz="1800" dirty="0"/>
              <a:t> locators?"));</a:t>
            </a:r>
          </a:p>
          <a:p>
            <a:pPr marL="334963" lvl="2" indent="0">
              <a:lnSpc>
                <a:spcPct val="60000"/>
              </a:lnSpc>
              <a:spcBef>
                <a:spcPts val="1200"/>
              </a:spcBef>
              <a:buNone/>
            </a:pPr>
            <a:endParaRPr lang="en-US" sz="1700" dirty="0"/>
          </a:p>
          <a:p>
            <a:pPr>
              <a:lnSpc>
                <a:spcPct val="60000"/>
              </a:lnSpc>
            </a:pPr>
            <a:r>
              <a:rPr lang="en-US" i="1" dirty="0"/>
              <a:t>   </a:t>
            </a:r>
            <a:r>
              <a:rPr lang="en-US" sz="1800" b="1" dirty="0"/>
              <a:t>Tag Name To Find The Element Using Its HTML Tag.</a:t>
            </a:r>
          </a:p>
          <a:p>
            <a:pPr marL="334963" lvl="2" indent="0">
              <a:lnSpc>
                <a:spcPct val="70000"/>
              </a:lnSpc>
              <a:spcBef>
                <a:spcPts val="1200"/>
              </a:spcBef>
              <a:buNone/>
            </a:pPr>
            <a:r>
              <a:rPr lang="en-US" sz="1700" dirty="0"/>
              <a:t> </a:t>
            </a:r>
            <a:r>
              <a:rPr lang="en-US" sz="1800" dirty="0"/>
              <a:t>List&lt;</a:t>
            </a:r>
            <a:r>
              <a:rPr lang="en-US" sz="1800" dirty="0" err="1"/>
              <a:t>WebElement</a:t>
            </a:r>
            <a:r>
              <a:rPr lang="en-US" sz="1800" dirty="0"/>
              <a:t>&gt; </a:t>
            </a:r>
            <a:r>
              <a:rPr lang="en-US" sz="1800" dirty="0" err="1"/>
              <a:t>linkElements</a:t>
            </a:r>
            <a:r>
              <a:rPr lang="en-US" sz="1800" dirty="0"/>
              <a:t> = </a:t>
            </a:r>
            <a:r>
              <a:rPr lang="en-US" sz="1700" dirty="0" err="1"/>
              <a:t>driver.findElements</a:t>
            </a:r>
            <a:r>
              <a:rPr lang="en-US" sz="1700" dirty="0"/>
              <a:t>(</a:t>
            </a:r>
            <a:r>
              <a:rPr lang="en-US" sz="1700" dirty="0" err="1"/>
              <a:t>By.tagName</a:t>
            </a:r>
            <a:r>
              <a:rPr lang="en-US" sz="1700" dirty="0"/>
              <a:t>("results"));</a:t>
            </a:r>
          </a:p>
          <a:p>
            <a:pPr marL="334963" lvl="2" indent="0">
              <a:lnSpc>
                <a:spcPct val="70000"/>
              </a:lnSpc>
              <a:spcBef>
                <a:spcPts val="1200"/>
              </a:spcBef>
              <a:buNone/>
            </a:pPr>
            <a:r>
              <a:rPr lang="en-US" sz="1700" dirty="0"/>
              <a:t>String[] </a:t>
            </a:r>
            <a:r>
              <a:rPr lang="en-US" sz="1700" dirty="0" err="1"/>
              <a:t>linkTexts</a:t>
            </a:r>
            <a:r>
              <a:rPr lang="en-US" sz="1700" dirty="0"/>
              <a:t> = new String[</a:t>
            </a:r>
            <a:r>
              <a:rPr lang="en-US" sz="1700" dirty="0" err="1"/>
              <a:t>linkElements.size</a:t>
            </a:r>
            <a:r>
              <a:rPr lang="en-US" sz="1700" dirty="0"/>
              <a:t>()];</a:t>
            </a:r>
          </a:p>
          <a:p>
            <a:pPr marL="334963" lvl="2" indent="0">
              <a:lnSpc>
                <a:spcPct val="60000"/>
              </a:lnSpc>
              <a:spcBef>
                <a:spcPts val="1200"/>
              </a:spcBef>
              <a:buNone/>
            </a:pPr>
            <a:endParaRPr lang="en-US" sz="1800" dirty="0"/>
          </a:p>
          <a:p>
            <a:r>
              <a:rPr lang="en-US" i="1" dirty="0"/>
              <a:t>   </a:t>
            </a:r>
            <a:r>
              <a:rPr lang="en-US" sz="1800" b="1" dirty="0"/>
              <a:t>CSS Class Name To Access The Elements</a:t>
            </a:r>
          </a:p>
          <a:p>
            <a:pPr marL="0" indent="0">
              <a:buNone/>
            </a:pPr>
            <a:r>
              <a:rPr lang="en-US" sz="2400" i="1" dirty="0"/>
              <a:t> 	</a:t>
            </a:r>
            <a:r>
              <a:rPr lang="en-US" sz="1800" dirty="0" err="1"/>
              <a:t>WebElement</a:t>
            </a:r>
            <a:r>
              <a:rPr lang="en-US" sz="1800" dirty="0"/>
              <a:t> element =</a:t>
            </a:r>
            <a:r>
              <a:rPr lang="en-US" sz="1800" dirty="0" err="1"/>
              <a:t>driver.findElement</a:t>
            </a:r>
            <a:r>
              <a:rPr lang="en-US" sz="1800" dirty="0"/>
              <a:t>(</a:t>
            </a:r>
            <a:r>
              <a:rPr lang="en-US" sz="1800" dirty="0" err="1"/>
              <a:t>By.className</a:t>
            </a:r>
            <a:r>
              <a:rPr lang="en-US" sz="1800" dirty="0"/>
              <a:t>(“sample”));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963805729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Selenium Locators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r>
              <a:rPr lang="en-US" sz="1800" b="1" dirty="0"/>
              <a:t>CSS Selector To Access The Elements</a:t>
            </a:r>
          </a:p>
          <a:p>
            <a:pPr marL="334963" lvl="2" indent="0">
              <a:spcBef>
                <a:spcPts val="1200"/>
              </a:spcBef>
              <a:buNone/>
            </a:pPr>
            <a:r>
              <a:rPr lang="en-US" sz="1800" dirty="0"/>
              <a:t>    </a:t>
            </a:r>
            <a:r>
              <a:rPr lang="en-US" sz="1800" dirty="0" err="1"/>
              <a:t>WebElement</a:t>
            </a:r>
            <a:r>
              <a:rPr lang="en-US" sz="1800" dirty="0"/>
              <a:t> </a:t>
            </a:r>
            <a:r>
              <a:rPr lang="en-US" sz="1800" dirty="0" err="1"/>
              <a:t>CheckElements</a:t>
            </a:r>
            <a:r>
              <a:rPr lang="en-US" sz="1800" dirty="0"/>
              <a:t> = </a:t>
            </a:r>
            <a:r>
              <a:rPr lang="en-US" sz="1800" dirty="0" err="1"/>
              <a:t>driver.findElements</a:t>
            </a:r>
            <a:r>
              <a:rPr lang="en-US" sz="1800" dirty="0"/>
              <a:t>(</a:t>
            </a:r>
            <a:r>
              <a:rPr lang="en-US" sz="1800" dirty="0" err="1"/>
              <a:t>By.cssSelector</a:t>
            </a:r>
            <a:r>
              <a:rPr lang="en-US" sz="1800" dirty="0"/>
              <a:t>("input[id=email']"));</a:t>
            </a:r>
          </a:p>
          <a:p>
            <a:pPr marL="334963" lvl="2" indent="0">
              <a:spcBef>
                <a:spcPts val="1200"/>
              </a:spcBef>
              <a:buNone/>
            </a:pPr>
            <a:endParaRPr lang="en-US" sz="1800" dirty="0"/>
          </a:p>
          <a:p>
            <a:pPr marL="2857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800" b="1" dirty="0"/>
              <a:t>XPath To Track An Element Using The XPath Expression.</a:t>
            </a:r>
          </a:p>
          <a:p>
            <a:pPr marL="457200" lvl="1" indent="0">
              <a:buNone/>
            </a:pPr>
            <a:r>
              <a:rPr lang="en-US" sz="1800" dirty="0"/>
              <a:t>HTML/head/body/table/</a:t>
            </a:r>
            <a:r>
              <a:rPr lang="en-US" sz="1800" dirty="0" err="1"/>
              <a:t>tr</a:t>
            </a:r>
            <a:r>
              <a:rPr lang="en-US" sz="1800" dirty="0"/>
              <a:t>/td – </a:t>
            </a:r>
            <a:r>
              <a:rPr lang="en-US" sz="1800" b="1" dirty="0"/>
              <a:t>Absolute</a:t>
            </a:r>
          </a:p>
          <a:p>
            <a:pPr marL="457200" lvl="1" indent="0">
              <a:buNone/>
            </a:pPr>
            <a:r>
              <a:rPr lang="en-US" sz="1800" dirty="0"/>
              <a:t>//table/</a:t>
            </a:r>
            <a:r>
              <a:rPr lang="en-US" sz="1800" dirty="0" err="1"/>
              <a:t>tr</a:t>
            </a:r>
            <a:r>
              <a:rPr lang="en-US" sz="1800" dirty="0"/>
              <a:t>/td - </a:t>
            </a:r>
            <a:r>
              <a:rPr lang="en-US" sz="1800" b="1" dirty="0"/>
              <a:t>Relative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397437955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24987"/>
            <a:ext cx="8239126" cy="853560"/>
          </a:xfrm>
        </p:spPr>
        <p:txBody>
          <a:bodyPr/>
          <a:lstStyle/>
          <a:p>
            <a:r>
              <a:rPr lang="en-US" dirty="0"/>
              <a:t>Selenium Grid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600" dirty="0"/>
              <a:t>Selenium Grid is a dynamic tool that can distribute and run the Selenium tests across many physical/virtual machines in a concurrent order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Able to test process across different browsers 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Simultaneous execution of Selenium RC/</a:t>
            </a:r>
            <a:r>
              <a:rPr lang="en-US" sz="2600" dirty="0" err="1"/>
              <a:t>Webdriver</a:t>
            </a:r>
            <a:r>
              <a:rPr lang="en-US" sz="2600" dirty="0"/>
              <a:t> tests in different browsers and on a variety of the operating systems.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Run a large Selenium test suite and to finish it in the shortest possible timeframe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746375951"/>
      </p:ext>
    </p:extLst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24987"/>
            <a:ext cx="8239126" cy="853560"/>
          </a:xfrm>
        </p:spPr>
        <p:txBody>
          <a:bodyPr/>
          <a:lstStyle/>
          <a:p>
            <a:r>
              <a:rPr lang="en-US" dirty="0"/>
              <a:t>Selenium Grid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r>
              <a:rPr lang="en-US" sz="2600" dirty="0"/>
              <a:t>Selenium Grid architecture consists of a Hub and a Node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28" y="1813180"/>
            <a:ext cx="8503920" cy="436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143991"/>
      </p:ext>
    </p:extLst>
  </p:cSld>
  <p:clrMapOvr>
    <a:masterClrMapping/>
  </p:clrMapOvr>
  <p:transition spd="med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24987"/>
            <a:ext cx="8239126" cy="643693"/>
          </a:xfrm>
        </p:spPr>
        <p:txBody>
          <a:bodyPr/>
          <a:lstStyle/>
          <a:p>
            <a:r>
              <a:rPr lang="en-US" dirty="0" err="1"/>
              <a:t>AutoIt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 fontScale="32500" lnSpcReduction="20000"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5500" dirty="0" err="1"/>
              <a:t>AutoIt</a:t>
            </a:r>
            <a:r>
              <a:rPr lang="en-US" sz="5500" dirty="0"/>
              <a:t> v3 is a freeware BASIC-like scripting language designed for automating the Windows GUI and general scripting</a:t>
            </a:r>
            <a:r>
              <a:rPr lang="en-US" sz="4500" dirty="0"/>
              <a:t>.</a:t>
            </a:r>
          </a:p>
          <a:p>
            <a:pPr>
              <a:lnSpc>
                <a:spcPct val="110000"/>
              </a:lnSpc>
            </a:pPr>
            <a:r>
              <a:rPr lang="en-US" sz="6200" dirty="0"/>
              <a:t>Features of </a:t>
            </a:r>
            <a:r>
              <a:rPr lang="en-US" sz="6200" dirty="0" err="1"/>
              <a:t>AutoIt</a:t>
            </a:r>
            <a:endParaRPr lang="en-US" sz="62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Easy to learn BASIC-like syntax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 Simulate keystrokes and mouse movements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Manipulate windows and processes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 Interact with all standard windows controls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 Scripts can be compiled into standalone executables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Create Graphical User Interfaces (GUIs)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COM support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 Regular expressions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 Directly call external DLL and Windows API functions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 Scriptable </a:t>
            </a:r>
            <a:r>
              <a:rPr lang="en-US" sz="5500" dirty="0" err="1"/>
              <a:t>RunAs</a:t>
            </a:r>
            <a:r>
              <a:rPr lang="en-US" sz="5500" dirty="0"/>
              <a:t> functions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 Detailed help file and large community-based support forums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 Compatible with Windows 95 / 98 / ME / NT4 / 2000 / XP / 2003 / Vista / 2008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5500" dirty="0"/>
              <a:t>Unicode and x64 support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209413135"/>
      </p:ext>
    </p:extLst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24987"/>
            <a:ext cx="8239126" cy="643693"/>
          </a:xfrm>
        </p:spPr>
        <p:txBody>
          <a:bodyPr/>
          <a:lstStyle/>
          <a:p>
            <a:r>
              <a:rPr lang="en-US" dirty="0" err="1"/>
              <a:t>AutoIt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1800" dirty="0"/>
              <a:t>Download Latest Installer for </a:t>
            </a:r>
            <a:r>
              <a:rPr lang="en-US" sz="1800" dirty="0" err="1"/>
              <a:t>AutoIt</a:t>
            </a:r>
            <a:r>
              <a:rPr lang="en-US" sz="1800" dirty="0"/>
              <a:t>:</a:t>
            </a:r>
          </a:p>
          <a:p>
            <a:pPr>
              <a:lnSpc>
                <a:spcPct val="90000"/>
              </a:lnSpc>
            </a:pPr>
            <a:r>
              <a:rPr lang="en-US" sz="1800" dirty="0">
                <a:hlinkClick r:id="rId2"/>
              </a:rPr>
              <a:t>http://www.autoitscript.com/cgi-bin/getfile.pl?autoit3/autoit-v3-setup.exe</a:t>
            </a:r>
            <a:endParaRPr lang="en-US" sz="1800" dirty="0"/>
          </a:p>
          <a:p>
            <a:pPr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 err="1"/>
              <a:t>SciTE</a:t>
            </a:r>
            <a:r>
              <a:rPr lang="en-US" sz="1800" dirty="0"/>
              <a:t> is a Scintilla based Text Editor</a:t>
            </a:r>
          </a:p>
          <a:p>
            <a:pPr>
              <a:lnSpc>
                <a:spcPct val="90000"/>
              </a:lnSpc>
            </a:pPr>
            <a:endParaRPr lang="en-US" sz="1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259688499"/>
      </p:ext>
    </p:extLst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24987"/>
            <a:ext cx="8239126" cy="643693"/>
          </a:xfrm>
        </p:spPr>
        <p:txBody>
          <a:bodyPr/>
          <a:lstStyle/>
          <a:p>
            <a:r>
              <a:rPr lang="en-US" dirty="0" err="1"/>
              <a:t>Sikuli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1197864"/>
            <a:ext cx="8580936" cy="4979099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600" dirty="0"/>
              <a:t>GUI level (image recognition)</a:t>
            </a:r>
          </a:p>
          <a:p>
            <a:pPr>
              <a:lnSpc>
                <a:spcPct val="90000"/>
              </a:lnSpc>
            </a:pPr>
            <a:r>
              <a:rPr lang="en-US" sz="2600" dirty="0" err="1"/>
              <a:t>SikuliX</a:t>
            </a:r>
            <a:r>
              <a:rPr lang="en-US" sz="2600" dirty="0"/>
              <a:t> allows one to automate visual workflows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Open source 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Supported scripting languages </a:t>
            </a:r>
          </a:p>
          <a:p>
            <a:pPr marL="1128713" lvl="3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dirty="0"/>
              <a:t>Python</a:t>
            </a:r>
          </a:p>
          <a:p>
            <a:pPr marL="1128713" lvl="3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dirty="0"/>
              <a:t>Java</a:t>
            </a:r>
          </a:p>
          <a:p>
            <a:pPr marL="1128713" lvl="3" indent="-457200">
              <a:spcBef>
                <a:spcPts val="1200"/>
              </a:spcBef>
              <a:buFont typeface="+mj-lt"/>
              <a:buAutoNum type="arabicPeriod"/>
            </a:pPr>
            <a:r>
              <a:rPr lang="en-US" sz="2400" dirty="0"/>
              <a:t>Ruby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Exist a Recorder 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Supports on Linux, Windows and Mac</a:t>
            </a:r>
          </a:p>
          <a:p>
            <a:pPr>
              <a:lnSpc>
                <a:spcPct val="90000"/>
              </a:lnSpc>
            </a:pPr>
            <a:endParaRPr lang="en-US" sz="26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21305605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br>
              <a:rPr lang="en-US" sz="800" dirty="0"/>
            </a:br>
            <a:r>
              <a:rPr lang="en-US" sz="2800" dirty="0"/>
              <a:t>Agenda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9632" y="1115123"/>
            <a:ext cx="7871254" cy="5513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7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Tx/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What is automation? How is it different from manual</a:t>
            </a:r>
            <a:endParaRPr lang="en-US" sz="2000" dirty="0"/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Tx/>
              <a:buAutoNum type="arabicPeriod"/>
            </a:pPr>
            <a:endParaRPr lang="en-US" sz="20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Tx/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Automation Benefits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Tx/>
              <a:buAutoNum type="arabicPeriod"/>
            </a:pPr>
            <a:endParaRPr lang="en-US" sz="2000" b="1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Tools commonly used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2000" b="1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r>
              <a:rPr lang="en-US" sz="2000" b="1" dirty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rPr>
              <a:t> What is Framework</a:t>
            </a: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</a:pPr>
            <a:endParaRPr lang="en-US" sz="2000" b="1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AutoNum type="arabicPeriod"/>
            </a:pPr>
            <a:endParaRPr lang="en-US" sz="1600" dirty="0">
              <a:solidFill>
                <a:schemeClr val="bg2"/>
              </a:solidFill>
              <a:latin typeface="Museo Sans For Dell" pitchFamily="2" charset="0"/>
              <a:ea typeface="Museo Sans For Del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783348"/>
      </p:ext>
    </p:extLst>
  </p:cSld>
  <p:clrMapOvr>
    <a:overrideClrMapping bg1="dk2" tx1="lt1" bg2="dk1" tx2="lt2" accent1="accent1" accent2="accent2" accent3="accent3" accent4="accent4" accent5="accent5" accent6="accent6" hlink="hlink" folHlink="folHlink"/>
  </p:clrMapOvr>
  <p:transition spd="med"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24987"/>
            <a:ext cx="8239126" cy="643693"/>
          </a:xfrm>
        </p:spPr>
        <p:txBody>
          <a:bodyPr/>
          <a:lstStyle/>
          <a:p>
            <a:r>
              <a:rPr lang="en-US" dirty="0" err="1"/>
              <a:t>Sikuli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1197864"/>
            <a:ext cx="8580936" cy="497909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>
              <a:lnSpc>
                <a:spcPct val="90000"/>
              </a:lnSpc>
            </a:pPr>
            <a:endParaRPr lang="en-US" sz="26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  <p:pic>
        <p:nvPicPr>
          <p:cNvPr id="4" name="Content Placeholder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473" y="1317529"/>
            <a:ext cx="8148718" cy="4739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38532427"/>
      </p:ext>
    </p:extLst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24987"/>
            <a:ext cx="8239126" cy="853560"/>
          </a:xfrm>
        </p:spPr>
        <p:txBody>
          <a:bodyPr/>
          <a:lstStyle/>
          <a:p>
            <a:r>
              <a:rPr lang="en-US" altLang="en-US" dirty="0"/>
              <a:t>Robot Framework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en-US" sz="2800" dirty="0"/>
              <a:t>Robot Framework is a Keyword Driven automation framework using Python or Java as it's backend.</a:t>
            </a:r>
          </a:p>
          <a:p>
            <a:pPr>
              <a:defRPr/>
            </a:pPr>
            <a:r>
              <a:rPr lang="en-US" sz="2800" dirty="0"/>
              <a:t>Test cases are automated by writing steps using Robot framework keywords.</a:t>
            </a:r>
          </a:p>
          <a:p>
            <a:pPr>
              <a:defRPr/>
            </a:pPr>
            <a:r>
              <a:rPr lang="en-US" sz="2800" dirty="0"/>
              <a:t>Provides a simple </a:t>
            </a:r>
            <a:r>
              <a:rPr lang="en-US" sz="2800" dirty="0">
                <a:hlinkClick r:id="rId2"/>
              </a:rPr>
              <a:t>library API</a:t>
            </a:r>
            <a:r>
              <a:rPr lang="en-US" sz="2800" dirty="0"/>
              <a:t> for creating customized test libraries.</a:t>
            </a:r>
          </a:p>
          <a:p>
            <a:pPr>
              <a:defRPr/>
            </a:pPr>
            <a:r>
              <a:rPr lang="en-US" sz="2800" dirty="0"/>
              <a:t>Provides a </a:t>
            </a:r>
            <a:r>
              <a:rPr lang="en-US" sz="2800" dirty="0">
                <a:hlinkClick r:id="rId3"/>
              </a:rPr>
              <a:t>command line interface and XML based outputs</a:t>
            </a:r>
            <a:r>
              <a:rPr lang="en-US" sz="2800" dirty="0"/>
              <a:t> for integration into existing build infrastructure (continuous integration systems).</a:t>
            </a:r>
          </a:p>
          <a:p>
            <a:pPr>
              <a:defRPr/>
            </a:pPr>
            <a:r>
              <a:rPr lang="en-US" sz="2800" dirty="0"/>
              <a:t>Report files created as a result of every </a:t>
            </a:r>
            <a:r>
              <a:rPr lang="en-US" sz="2800" dirty="0" err="1"/>
              <a:t>pybot</a:t>
            </a:r>
            <a:r>
              <a:rPr lang="en-US" sz="2800" dirty="0"/>
              <a:t> execution: report.html, log.html, output.xml.</a:t>
            </a:r>
          </a:p>
          <a:p>
            <a:pPr>
              <a:defRPr/>
            </a:pPr>
            <a:r>
              <a:rPr lang="en-US" sz="2800" dirty="0"/>
              <a:t>Use RIDE(Robot IDE)</a:t>
            </a:r>
          </a:p>
          <a:p>
            <a:pPr>
              <a:defRPr/>
            </a:pPr>
            <a:r>
              <a:rPr lang="en-US" sz="2800" dirty="0"/>
              <a:t>Implemented with Python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800" dirty="0"/>
              <a:t>	– Runs also on Jython (JVM) and </a:t>
            </a:r>
            <a:r>
              <a:rPr lang="en-US" sz="2800" dirty="0" err="1"/>
              <a:t>IronPython</a:t>
            </a:r>
            <a:r>
              <a:rPr lang="en-US" sz="2800" dirty="0"/>
              <a:t> (.NET)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800" dirty="0"/>
              <a:t>	– Can be extended natively using Python or Java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800" dirty="0"/>
              <a:t>	– Other languages supported via a remote interface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917083497"/>
      </p:ext>
    </p:extLst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24987"/>
            <a:ext cx="8239126" cy="853560"/>
          </a:xfrm>
        </p:spPr>
        <p:txBody>
          <a:bodyPr/>
          <a:lstStyle/>
          <a:p>
            <a:r>
              <a:rPr lang="en-US" altLang="en-US" dirty="0"/>
              <a:t>Robot Framework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13" y="1321879"/>
            <a:ext cx="8625840" cy="461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822174"/>
      </p:ext>
    </p:extLst>
  </p:cSld>
  <p:clrMapOvr>
    <a:masterClrMapping/>
  </p:clrMapOvr>
  <p:transition spd="med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24987"/>
            <a:ext cx="8239126" cy="716846"/>
          </a:xfrm>
        </p:spPr>
        <p:txBody>
          <a:bodyPr/>
          <a:lstStyle/>
          <a:p>
            <a:r>
              <a:rPr lang="en-US" dirty="0"/>
              <a:t>Automation Framework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3"/>
            <a:ext cx="8580936" cy="454456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r>
              <a:rPr lang="en-US" sz="2000" dirty="0"/>
              <a:t>What is Automation Framework- A set of guidelines like coding standards , test-data handling , object repository treatment etc... which when followed during automation scripting produce beneficial outcomes like increase code re-usage , higher portability , reduced script maintenance cost etc.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r>
              <a:rPr lang="en-US" sz="2000" dirty="0"/>
              <a:t>Types of Automation Framework-</a:t>
            </a:r>
          </a:p>
          <a:p>
            <a:pPr marL="0" indent="0">
              <a:buNone/>
            </a:pPr>
            <a:r>
              <a:rPr lang="en-US" sz="2000" dirty="0"/>
              <a:t>	Data Driven Automation Framework</a:t>
            </a:r>
          </a:p>
          <a:p>
            <a:pPr marL="0" indent="0">
              <a:buNone/>
            </a:pPr>
            <a:r>
              <a:rPr lang="en-US" sz="2000" dirty="0"/>
              <a:t>	Keyword driven Automation Framework</a:t>
            </a:r>
          </a:p>
          <a:p>
            <a:pPr marL="0" indent="0">
              <a:buNone/>
            </a:pPr>
            <a:r>
              <a:rPr lang="en-US" sz="2000" dirty="0"/>
              <a:t>	Hybrid Automation Framework</a:t>
            </a:r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573202030"/>
      </p:ext>
    </p:extLst>
  </p:cSld>
  <p:clrMapOvr>
    <a:masterClrMapping/>
  </p:clrMapOvr>
  <p:transition spd="med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24987"/>
            <a:ext cx="8239126" cy="716846"/>
          </a:xfrm>
        </p:spPr>
        <p:txBody>
          <a:bodyPr/>
          <a:lstStyle/>
          <a:p>
            <a:r>
              <a:rPr lang="en-US" dirty="0"/>
              <a:t>Automation Framework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3"/>
            <a:ext cx="8580936" cy="454456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3355"/>
            <a:ext cx="9144000" cy="451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5180"/>
      </p:ext>
    </p:extLst>
  </p:cSld>
  <p:clrMapOvr>
    <a:masterClrMapping/>
  </p:clrMapOvr>
  <p:transition spd="med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24987"/>
            <a:ext cx="8239126" cy="716846"/>
          </a:xfrm>
        </p:spPr>
        <p:txBody>
          <a:bodyPr/>
          <a:lstStyle/>
          <a:p>
            <a:r>
              <a:rPr lang="en-US" dirty="0"/>
              <a:t>Automation Framework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3"/>
            <a:ext cx="8580936" cy="454456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" y="1135062"/>
            <a:ext cx="3375110" cy="4726241"/>
          </a:xfrm>
          <a:prstGeom prst="rect">
            <a:avLst/>
          </a:prstGeom>
        </p:spPr>
      </p:pic>
      <p:pic>
        <p:nvPicPr>
          <p:cNvPr id="6" name="Content Placeholder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0832" y="1135062"/>
            <a:ext cx="3910933" cy="461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707771"/>
      </p:ext>
    </p:extLst>
  </p:cSld>
  <p:clrMapOvr>
    <a:masterClrMapping/>
  </p:clrMapOvr>
  <p:transition spd="med"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br>
              <a:rPr lang="en-US" sz="4000" b="1" dirty="0">
                <a:latin typeface="Microsoft Tai Le" panose="020B0502040204020203" pitchFamily="34" charset="0"/>
                <a:cs typeface="Microsoft Tai Le" panose="020B0502040204020203" pitchFamily="34" charset="0"/>
              </a:rPr>
            </a:br>
            <a:endParaRPr lang="en-US" sz="4000" dirty="0">
              <a:cs typeface="Microsoft Tai Le" panose="020B0502040204020203" pitchFamily="34" charset="0"/>
            </a:endParaRPr>
          </a:p>
        </p:txBody>
      </p:sp>
      <p:sp>
        <p:nvSpPr>
          <p:cNvPr id="5" name="Subtitle 50182"/>
          <p:cNvSpPr>
            <a:spLocks noGrp="1"/>
          </p:cNvSpPr>
          <p:nvPr>
            <p:ph type="subTitle" idx="1"/>
          </p:nvPr>
        </p:nvSpPr>
        <p:spPr>
          <a:xfrm>
            <a:off x="1135891" y="1503789"/>
            <a:ext cx="3428521" cy="2000548"/>
          </a:xfrm>
        </p:spPr>
        <p:txBody>
          <a:bodyPr/>
          <a:lstStyle/>
          <a:p>
            <a:pPr algn="ctr"/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endParaRPr lang="en-US" b="1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sz="4000" b="1" dirty="0">
                <a:solidFill>
                  <a:schemeClr val="bg1">
                    <a:lumMod val="7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258912"/>
      </p:ext>
    </p:extLst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Automation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r>
              <a:rPr lang="en-US" altLang="en-US" sz="2800" b="1" kern="0" dirty="0">
                <a:latin typeface="Calibri" panose="020F0502020204030204" pitchFamily="34" charset="0"/>
                <a:cs typeface="Calibri" panose="020F0502020204030204" pitchFamily="34" charset="0"/>
              </a:rPr>
              <a:t>Automated testing: </a:t>
            </a: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The management and performance of test activities, to include the development and execution of test scripts having as objective the verification of test requirements, using an automated test tool.</a:t>
            </a:r>
          </a:p>
          <a:p>
            <a:r>
              <a:rPr 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Automated testing is executed by software tools, languages and scripts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175954104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Automation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Tests that should not be automated are: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Tests that are executed very rare</a:t>
            </a:r>
          </a:p>
          <a:p>
            <a:pPr marL="457200" lvl="1" indent="0">
              <a:buNone/>
            </a:pP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    If the </a:t>
            </a:r>
            <a:r>
              <a:rPr lang="en-US" altLang="en-US" sz="2800" kern="0" dirty="0" err="1">
                <a:latin typeface="Calibri" panose="020F0502020204030204" pitchFamily="34" charset="0"/>
                <a:cs typeface="Calibri" panose="020F0502020204030204" pitchFamily="34" charset="0"/>
              </a:rPr>
              <a:t>testcases</a:t>
            </a: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 are executed very minimal times </a:t>
            </a:r>
          </a:p>
          <a:p>
            <a:pPr marL="457200" lvl="1" indent="0">
              <a:buNone/>
            </a:pPr>
            <a:endParaRPr lang="en-US" altLang="en-US" sz="2800" kern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The system is very unstable</a:t>
            </a:r>
          </a:p>
          <a:p>
            <a:pPr marL="457200" lvl="1" indent="0">
              <a:buNone/>
            </a:pP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     I</a:t>
            </a:r>
            <a:r>
              <a:rPr 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t is always best to automate a feature once it has been stabilized and less subject to change.</a:t>
            </a:r>
          </a:p>
          <a:p>
            <a:pPr marL="457200" lvl="1" indent="0">
              <a:buNone/>
            </a:pPr>
            <a:endParaRPr lang="en-US" altLang="en-US" sz="2800" kern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Tests that can be verified easily manually but hardly automated</a:t>
            </a:r>
          </a:p>
          <a:p>
            <a:pPr marL="457200" lvl="1" indent="0">
              <a:buNone/>
            </a:pP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Tests that need physical interaction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319141439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904" y="261563"/>
            <a:ext cx="8239126" cy="680269"/>
          </a:xfrm>
        </p:spPr>
        <p:txBody>
          <a:bodyPr/>
          <a:lstStyle/>
          <a:p>
            <a:r>
              <a:rPr lang="en-US" dirty="0"/>
              <a:t>Benefits of automation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Benefits of Automation-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 Tests must be ran repeatedly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 A large test matrix </a:t>
            </a:r>
          </a:p>
          <a:p>
            <a:pPr marL="457200" lvl="1" indent="0">
              <a:buNone/>
            </a:pPr>
            <a:r>
              <a:rPr 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	Example- Different languages on different OS platform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 Automated tests can be run the same time on different 			          machines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	 Run with the lights off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    Improves ROI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    Faster Time-to-Market</a:t>
            </a:r>
          </a:p>
          <a:p>
            <a:pPr marL="0" indent="0">
              <a:buNone/>
            </a:pPr>
            <a:r>
              <a:rPr 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	Test Automation greatly helps reduce the time-to-market of an application by allowing constant execution of test cases.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4271008415"/>
      </p:ext>
    </p:extLst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Automation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600" kern="0" dirty="0">
                <a:latin typeface="Calibri" panose="020F0502020204030204" pitchFamily="34" charset="0"/>
                <a:cs typeface="Calibri" panose="020F0502020204030204" pitchFamily="34" charset="0"/>
              </a:rPr>
              <a:t>Cons of Automation-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kern="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en-US" sz="2600" kern="0" dirty="0">
                <a:latin typeface="Calibri" panose="020F0502020204030204" pitchFamily="34" charset="0"/>
                <a:cs typeface="Calibri" panose="020F0502020204030204" pitchFamily="34" charset="0"/>
              </a:rPr>
              <a:t> Costs - Writing the test cases and writing or configuring the automate framework that is used costs more initially than running the test manually.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600" kern="0" dirty="0">
                <a:latin typeface="Calibri" panose="020F0502020204030204" pitchFamily="34" charset="0"/>
                <a:cs typeface="Calibri" panose="020F0502020204030204" pitchFamily="34" charset="0"/>
              </a:rPr>
              <a:t>Some tests can't be automated – manual tests are needed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2600" kern="0" dirty="0">
                <a:latin typeface="Calibri" panose="020F0502020204030204" pitchFamily="34" charset="0"/>
                <a:cs typeface="Calibri" panose="020F0502020204030204" pitchFamily="34" charset="0"/>
              </a:rPr>
              <a:t>Most of the times an Automated Testing system can't tell if something "looks good" on the screen or when a pictogram or a window is not displayed well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kern="0" dirty="0">
                <a:latin typeface="Calibri" panose="020F0502020204030204" pitchFamily="34" charset="0"/>
                <a:cs typeface="Calibri" panose="020F0502020204030204" pitchFamily="34" charset="0"/>
              </a:rPr>
              <a:t>Maintenance Time and Effort- you will need to spend the time upgrading the relevant tests as the application is upgraded.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kern="0" dirty="0">
                <a:latin typeface="Calibri" panose="020F0502020204030204" pitchFamily="34" charset="0"/>
                <a:cs typeface="Calibri" panose="020F0502020204030204" pitchFamily="34" charset="0"/>
              </a:rPr>
              <a:t>False sense of quality-All automated checks in a test suite can happily pass, but there could be major flaws undetected</a:t>
            </a:r>
            <a:endParaRPr lang="en-US" altLang="en-US" sz="2600" kern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919413333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 Tools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r>
              <a:rPr lang="en-US" sz="2800" dirty="0"/>
              <a:t>Selenium</a:t>
            </a:r>
          </a:p>
          <a:p>
            <a:r>
              <a:rPr lang="en-US" sz="2800" dirty="0" err="1"/>
              <a:t>Autoit</a:t>
            </a:r>
            <a:endParaRPr lang="en-US" sz="2800" dirty="0"/>
          </a:p>
          <a:p>
            <a:r>
              <a:rPr lang="en-US" sz="2800" dirty="0" err="1"/>
              <a:t>Sikuli</a:t>
            </a:r>
            <a:endParaRPr lang="en-US" sz="2800" dirty="0"/>
          </a:p>
          <a:p>
            <a:r>
              <a:rPr lang="en-US" sz="2800" dirty="0"/>
              <a:t>Robot framework	</a:t>
            </a:r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29390511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Selenium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8580936" cy="5235131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r>
              <a:rPr lang="en-US" sz="2800" b="1" dirty="0"/>
              <a:t>Selenium</a:t>
            </a:r>
            <a:r>
              <a:rPr lang="en-US" sz="2800" dirty="0"/>
              <a:t> is a web Automation tool which can be used to automate web browsers across many browsers and operating systems.</a:t>
            </a:r>
          </a:p>
          <a:p>
            <a:r>
              <a:rPr lang="en-US" sz="2800" dirty="0"/>
              <a:t>Locators provide a way to access the HTML elements from a web page</a:t>
            </a:r>
          </a:p>
          <a:p>
            <a:r>
              <a:rPr lang="en-US" sz="2800" dirty="0"/>
              <a:t>Eight ways to use Locators for Selenium Testing</a:t>
            </a:r>
          </a:p>
          <a:p>
            <a:r>
              <a:rPr lang="en-US" altLang="en-US" sz="2800" dirty="0"/>
              <a:t>Inbuilt reporting mechanism</a:t>
            </a:r>
          </a:p>
          <a:p>
            <a:r>
              <a:rPr lang="en-US" altLang="en-US" sz="2800" dirty="0"/>
              <a:t>Allows scripting in several languages like Java, C#, PHP and Python.</a:t>
            </a:r>
            <a:endParaRPr lang="en-US" sz="2800" dirty="0"/>
          </a:p>
          <a:p>
            <a:r>
              <a:rPr lang="en-US" altLang="en-US" sz="2800" dirty="0"/>
              <a:t>Supports Cross Browser Testing. The Selenium tests can be run on multiple browsers.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4188187292"/>
      </p:ext>
    </p:extLst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Selenium Components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25904" y="941832"/>
            <a:ext cx="4082088" cy="523513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AAAAAA"/>
              </a:buClr>
              <a:buFont typeface="Arial" pitchFamily="34" charset="0"/>
              <a:buChar char="•"/>
              <a:defRPr sz="14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  <a:cs typeface="+mn-cs"/>
              </a:defRPr>
            </a:lvl1pPr>
            <a:lvl2pPr marL="574675" indent="-2333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2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2pPr>
            <a:lvl3pPr marL="909638" indent="-220663" algn="l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Museo Sans For Dell" pitchFamily="2" charset="0"/>
              <a:buChar char="–"/>
              <a:defRPr sz="1000" baseline="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3pPr>
            <a:lvl4pPr marL="1246188" indent="-222250" algn="l" rtl="0" eaLnBrk="1" fontAlgn="base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AAAAAA"/>
              </a:buClr>
              <a:buFont typeface="Courier New" panose="02070309020205020404" pitchFamily="49" charset="0"/>
              <a:buChar char="o"/>
              <a:defRPr sz="10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4pPr>
            <a:lvl5pPr marL="1608138" indent="-2365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bg1"/>
              </a:buClr>
              <a:buFont typeface="Museo For Dell 300" pitchFamily="50" charset="0"/>
              <a:buChar char="–"/>
              <a:defRPr sz="1800">
                <a:solidFill>
                  <a:schemeClr val="bg2"/>
                </a:solidFill>
                <a:latin typeface="Museo Sans For Dell" pitchFamily="2" charset="0"/>
                <a:ea typeface="Museo Sans For Dell" pitchFamily="2" charset="0"/>
              </a:defRPr>
            </a:lvl5pPr>
            <a:lvl6pPr marL="20653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6pPr>
            <a:lvl7pPr marL="25225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7pPr>
            <a:lvl8pPr marL="29797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8pPr>
            <a:lvl9pPr marL="3436938" indent="-236538" algn="l" rtl="0" eaLnBrk="1" fontAlgn="base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accent1"/>
              </a:buClr>
              <a:buFont typeface="Arial" charset="0"/>
              <a:buChar char="–"/>
              <a:defRPr sz="1600">
                <a:solidFill>
                  <a:schemeClr val="accent1"/>
                </a:solidFill>
                <a:latin typeface="+mn-lt"/>
              </a:defRPr>
            </a:lvl9pPr>
          </a:lstStyle>
          <a:p>
            <a:r>
              <a:rPr lang="en-US" sz="2400" dirty="0"/>
              <a:t>Integrated development environment for Selenium</a:t>
            </a:r>
          </a:p>
          <a:p>
            <a:r>
              <a:rPr lang="en-US" sz="2400" dirty="0"/>
              <a:t>Enables you to record a browser session </a:t>
            </a:r>
          </a:p>
          <a:p>
            <a:r>
              <a:rPr lang="en-US" sz="2400" dirty="0"/>
              <a:t>Implemented as a Mozilla </a:t>
            </a:r>
            <a:r>
              <a:rPr lang="en-US" sz="2400" dirty="0" err="1"/>
              <a:t>FireFox</a:t>
            </a:r>
            <a:r>
              <a:rPr lang="en-US" sz="2400" dirty="0"/>
              <a:t> extension</a:t>
            </a:r>
          </a:p>
          <a:p>
            <a:r>
              <a:rPr lang="en-US" sz="2400" dirty="0"/>
              <a:t>Allows you to record, edit, and debug tests</a:t>
            </a:r>
          </a:p>
          <a:p>
            <a:pPr marL="0" indent="0">
              <a:buNone/>
            </a:pPr>
            <a:endParaRPr lang="en-US" sz="2400" dirty="0"/>
          </a:p>
          <a:p>
            <a:pPr marL="457200" lvl="1" indent="0">
              <a:buNone/>
            </a:pPr>
            <a:r>
              <a:rPr lang="en-US" altLang="en-US" dirty="0"/>
              <a:t> </a:t>
            </a:r>
          </a:p>
          <a:p>
            <a:endParaRPr lang="en-US" kern="0" dirty="0"/>
          </a:p>
          <a:p>
            <a:endParaRPr lang="en-US" altLang="en-US" kern="0" dirty="0"/>
          </a:p>
          <a:p>
            <a:pPr marL="0" indent="0">
              <a:buFont typeface="Arial" pitchFamily="34" charset="0"/>
              <a:buNone/>
            </a:pPr>
            <a:endParaRPr lang="en-US" kern="0" dirty="0"/>
          </a:p>
        </p:txBody>
      </p:sp>
      <p:pic>
        <p:nvPicPr>
          <p:cNvPr id="4" name="Picture 5" descr="selenium-id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5030" y="838200"/>
            <a:ext cx="3810000" cy="491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401629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ell_Template_4x3_2014_Updated">
  <a:themeElements>
    <a:clrScheme name="Custom 1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447C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err="1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E384890-8F9F-4A11-9330-31F5F14C349B}"/>
    </a:ext>
  </a:extLst>
</a:theme>
</file>

<file path=ppt/theme/theme10.xml><?xml version="1.0" encoding="utf-8"?>
<a:theme xmlns:a="http://schemas.openxmlformats.org/drawingml/2006/main" name="Content with Dell Berry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C8BAF95F-293E-49F1-9C5A-6A7DFEFCDE30}"/>
    </a:ext>
  </a:extLst>
</a:theme>
</file>

<file path=ppt/theme/theme11.xml><?xml version="1.0" encoding="utf-8"?>
<a:theme xmlns:a="http://schemas.openxmlformats.org/drawingml/2006/main" name="Dell_Template_16x9_2014_Updated">
  <a:themeElements>
    <a:clrScheme name="Custom 2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447C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1" id="{C582AAE9-D26D-4BF9-8055-E9839D0D4732}" vid="{AE7FAEC6-B994-4C69-94C8-4E86D44E9C7E}"/>
    </a:ext>
  </a:extLst>
</a:theme>
</file>

<file path=ppt/theme/theme1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 Dell Blue background 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TTF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100"/>
          </a:spcBef>
          <a:spcAft>
            <a:spcPts val="100"/>
          </a:spcAft>
          <a:defRPr sz="1400" dirty="0" err="1" smtClean="0">
            <a:solidFill>
              <a:schemeClr val="tx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B7295A"/>
        </a:accent1>
        <a:accent2>
          <a:srgbClr val="F2AF00"/>
        </a:accent2>
        <a:accent3>
          <a:srgbClr val="7AB800"/>
        </a:accent3>
        <a:accent4>
          <a:srgbClr val="AAAAAA"/>
        </a:accent4>
        <a:accent5>
          <a:srgbClr val="6E2585"/>
        </a:accent5>
        <a:accent6>
          <a:srgbClr val="3084B6"/>
        </a:accent6>
        <a:hlink>
          <a:srgbClr val="DC5034"/>
        </a:hlink>
        <a:folHlink>
          <a:srgbClr val="D42E1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21BA7CA8-7620-4C1E-95A4-65CD1B58CD3B}"/>
    </a:ext>
  </a:extLst>
</a:theme>
</file>

<file path=ppt/theme/theme3.xml><?xml version="1.0" encoding="utf-8"?>
<a:theme xmlns:a="http://schemas.openxmlformats.org/drawingml/2006/main" name="Content with Dell Blue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2936EF5-9C78-4A9F-B13F-C44543044758}"/>
    </a:ext>
  </a:extLst>
</a:theme>
</file>

<file path=ppt/theme/theme4.xml><?xml version="1.0" encoding="utf-8"?>
<a:theme xmlns:a="http://schemas.openxmlformats.org/drawingml/2006/main" name="Content with Dell Gray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AF3762C5-E896-4764-88B9-1C96F93B9BCD}"/>
    </a:ext>
  </a:extLst>
</a:theme>
</file>

<file path=ppt/theme/theme5.xml><?xml version="1.0" encoding="utf-8"?>
<a:theme xmlns:a="http://schemas.openxmlformats.org/drawingml/2006/main" name="Content with Dell Dark Blue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113EF733-E79B-44B7-BFB7-3203CC8C70D7}"/>
    </a:ext>
  </a:extLst>
</a:theme>
</file>

<file path=ppt/theme/theme6.xml><?xml version="1.0" encoding="utf-8"?>
<a:theme xmlns:a="http://schemas.openxmlformats.org/drawingml/2006/main" name="Content with Dell Teal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5C4A94E3-FA97-42A4-BA2D-437C73A6F7E5}"/>
    </a:ext>
  </a:extLst>
</a:theme>
</file>

<file path=ppt/theme/theme7.xml><?xml version="1.0" encoding="utf-8"?>
<a:theme xmlns:a="http://schemas.openxmlformats.org/drawingml/2006/main" name="Content with Dell Green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61C20380-6C7B-4A01-A2EA-DEBD17F86DFB}"/>
    </a:ext>
  </a:extLst>
</a:theme>
</file>

<file path=ppt/theme/theme8.xml><?xml version="1.0" encoding="utf-8"?>
<a:theme xmlns:a="http://schemas.openxmlformats.org/drawingml/2006/main" name="Content with Dell Yellow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C05AC854-A408-4B81-86C9-67883E0C9BF8}"/>
    </a:ext>
  </a:extLst>
</a:theme>
</file>

<file path=ppt/theme/theme9.xml><?xml version="1.0" encoding="utf-8"?>
<a:theme xmlns:a="http://schemas.openxmlformats.org/drawingml/2006/main" name="Content with Dell Dark Red footer">
  <a:themeElements>
    <a:clrScheme name="Dell Color Palette">
      <a:dk1>
        <a:srgbClr val="444444"/>
      </a:dk1>
      <a:lt1>
        <a:srgbClr val="FFFFFF"/>
      </a:lt1>
      <a:dk2>
        <a:srgbClr val="0085C3"/>
      </a:dk2>
      <a:lt2>
        <a:srgbClr val="FFFFFF"/>
      </a:lt2>
      <a:accent1>
        <a:srgbClr val="00386B"/>
      </a:accent1>
      <a:accent2>
        <a:srgbClr val="71C6C1"/>
      </a:accent2>
      <a:accent3>
        <a:srgbClr val="7AB800"/>
      </a:accent3>
      <a:accent4>
        <a:srgbClr val="F2AF00"/>
      </a:accent4>
      <a:accent5>
        <a:srgbClr val="CE1126"/>
      </a:accent5>
      <a:accent6>
        <a:srgbClr val="B7295A"/>
      </a:accent6>
      <a:hlink>
        <a:srgbClr val="0085C3"/>
      </a:hlink>
      <a:folHlink>
        <a:srgbClr val="0085C3"/>
      </a:folHlink>
    </a:clrScheme>
    <a:fontScheme name="Dell 2010">
      <a:majorFont>
        <a:latin typeface="Museo For Dell"/>
        <a:ea typeface=""/>
        <a:cs typeface=""/>
      </a:majorFont>
      <a:minorFont>
        <a:latin typeface="Museo Sans For D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wrap="square" lIns="182880" tIns="137160" rIns="137160" bIns="137160" rtlCol="0" anchor="ctr">
        <a:noAutofit/>
      </a:bodyPr>
      <a:lstStyle>
        <a:defPPr algn="ctr">
          <a:lnSpc>
            <a:spcPct val="90000"/>
          </a:lnSpc>
          <a:spcBef>
            <a:spcPts val="600"/>
          </a:spcBef>
          <a:spcAft>
            <a:spcPts val="0"/>
          </a:spcAft>
          <a:defRPr sz="2000" dirty="0" err="1" smtClean="0">
            <a:solidFill>
              <a:schemeClr val="tx2"/>
            </a:solidFill>
            <a:latin typeface="+mn-lt"/>
          </a:defRPr>
        </a:defPPr>
      </a:lst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spcAft>
            <a:spcPts val="0"/>
          </a:spcAft>
          <a:buClr>
            <a:schemeClr val="bg1"/>
          </a:buClr>
          <a:defRPr sz="1400" dirty="0" smtClean="0">
            <a:solidFill>
              <a:schemeClr val="bg2"/>
            </a:solidFill>
            <a:latin typeface="+mn-lt"/>
          </a:defRPr>
        </a:defPPr>
      </a:lstStyle>
    </a:txDef>
  </a:objectDefaults>
  <a:extraClrSchemeLst>
    <a:extraClrScheme>
      <a:clrScheme name="Dell new">
        <a:dk1>
          <a:srgbClr val="000000"/>
        </a:dk1>
        <a:lt1>
          <a:srgbClr val="444444"/>
        </a:lt1>
        <a:dk2>
          <a:srgbClr val="0085C3"/>
        </a:dk2>
        <a:lt2>
          <a:srgbClr val="FFFFFF"/>
        </a:lt2>
        <a:accent1>
          <a:srgbClr val="0085C3"/>
        </a:accent1>
        <a:accent2>
          <a:srgbClr val="7AB800"/>
        </a:accent2>
        <a:accent3>
          <a:srgbClr val="F2AF00"/>
        </a:accent3>
        <a:accent4>
          <a:srgbClr val="DC5034"/>
        </a:accent4>
        <a:accent5>
          <a:srgbClr val="5482AB"/>
        </a:accent5>
        <a:accent6>
          <a:srgbClr val="6E2585"/>
        </a:accent6>
        <a:hlink>
          <a:srgbClr val="009BBB"/>
        </a:hlink>
        <a:folHlink>
          <a:srgbClr val="6E2585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2" id="{DAFB7478-47B3-40DE-90C0-3857378F45FF}" vid="{532E81F1-70E5-4D00-AE0F-456D020155FE}"/>
    </a:ext>
  </a:extLst>
</a:theme>
</file>

<file path=ppt/theme/themeOverride1.xml><?xml version="1.0" encoding="utf-8"?>
<a:themeOverride xmlns:a="http://schemas.openxmlformats.org/drawingml/2006/main">
  <a:clrScheme name="Dell Color Palette">
    <a:dk1>
      <a:srgbClr val="444444"/>
    </a:dk1>
    <a:lt1>
      <a:srgbClr val="FFFFFF"/>
    </a:lt1>
    <a:dk2>
      <a:srgbClr val="0085C3"/>
    </a:dk2>
    <a:lt2>
      <a:srgbClr val="FFFFFF"/>
    </a:lt2>
    <a:accent1>
      <a:srgbClr val="00386B"/>
    </a:accent1>
    <a:accent2>
      <a:srgbClr val="71C6C1"/>
    </a:accent2>
    <a:accent3>
      <a:srgbClr val="7AB800"/>
    </a:accent3>
    <a:accent4>
      <a:srgbClr val="F2AF00"/>
    </a:accent4>
    <a:accent5>
      <a:srgbClr val="CE1126"/>
    </a:accent5>
    <a:accent6>
      <a:srgbClr val="B7295A"/>
    </a:accent6>
    <a:hlink>
      <a:srgbClr val="0085C3"/>
    </a:hlink>
    <a:folHlink>
      <a:srgbClr val="0085C3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EEBEE83C66E54EA9BED83B0A9A60DB" ma:contentTypeVersion="1" ma:contentTypeDescription="Create a new document." ma:contentTypeScope="" ma:versionID="51a43b2161297f783d65b37e357c79e9">
  <xsd:schema xmlns:xsd="http://www.w3.org/2001/XMLSchema" xmlns:p="http://schemas.microsoft.com/office/2006/metadata/properties" targetNamespace="http://schemas.microsoft.com/office/2006/metadata/properties" ma:root="true" ma:fieldsID="b9cfef283e0bc2d986a66f9ec0cdc42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86FC490B-1F77-48C5-AC70-1DD939DBDF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873BDD3-AA35-4F19-A12A-C6462BECFBD1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3332CB6-AB82-4DD3-8C89-C660A1C394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Dell_Template_4x3_2014_Updated</Template>
  <TotalTime>9117</TotalTime>
  <Words>532</Words>
  <Application>Microsoft Office PowerPoint</Application>
  <PresentationFormat>On-screen Show (4:3)</PresentationFormat>
  <Paragraphs>250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26</vt:i4>
      </vt:variant>
    </vt:vector>
  </HeadingPairs>
  <TitlesOfParts>
    <vt:vector size="48" baseType="lpstr">
      <vt:lpstr>Arial Black</vt:lpstr>
      <vt:lpstr>Museo For Dell</vt:lpstr>
      <vt:lpstr>Museo For Dell 300</vt:lpstr>
      <vt:lpstr>Courier New</vt:lpstr>
      <vt:lpstr>Museo Sans For Dell</vt:lpstr>
      <vt:lpstr>Calibri</vt:lpstr>
      <vt:lpstr>Wingdings</vt:lpstr>
      <vt:lpstr>Microsoft Tai Le</vt:lpstr>
      <vt:lpstr>Museo Sans For Dell</vt:lpstr>
      <vt:lpstr>Arial</vt:lpstr>
      <vt:lpstr>Trebuchet MS</vt:lpstr>
      <vt:lpstr>Dell_Template_4x3_2014_Updated</vt:lpstr>
      <vt:lpstr>Content Dell Blue background </vt:lpstr>
      <vt:lpstr>Content with Dell Blue footer</vt:lpstr>
      <vt:lpstr>Content with Dell Gray footer</vt:lpstr>
      <vt:lpstr>Content with Dell Dark Blue footer</vt:lpstr>
      <vt:lpstr>Content with Dell Teal footer</vt:lpstr>
      <vt:lpstr>Content with Dell Green footer</vt:lpstr>
      <vt:lpstr>Content with Dell Yellow footer</vt:lpstr>
      <vt:lpstr>Content with Dell Dark Red footer</vt:lpstr>
      <vt:lpstr>Content with Dell Berry footer</vt:lpstr>
      <vt:lpstr>Dell_Template_16x9_2014_Updated</vt:lpstr>
      <vt:lpstr>Automation at High Level        </vt:lpstr>
      <vt:lpstr> Agenda</vt:lpstr>
      <vt:lpstr>What is Automation</vt:lpstr>
      <vt:lpstr>What is Automation</vt:lpstr>
      <vt:lpstr>Benefits of automation</vt:lpstr>
      <vt:lpstr>Benefits of Automation</vt:lpstr>
      <vt:lpstr>Automation Tools</vt:lpstr>
      <vt:lpstr>Selenium</vt:lpstr>
      <vt:lpstr>Selenium Components</vt:lpstr>
      <vt:lpstr>Selenium Components</vt:lpstr>
      <vt:lpstr>Selenium WebDriver</vt:lpstr>
      <vt:lpstr>Selenium Locators</vt:lpstr>
      <vt:lpstr>Selenium Locators</vt:lpstr>
      <vt:lpstr>Selenium Locators</vt:lpstr>
      <vt:lpstr>Selenium Grid</vt:lpstr>
      <vt:lpstr>Selenium Grid</vt:lpstr>
      <vt:lpstr>AutoIt</vt:lpstr>
      <vt:lpstr>AutoIt</vt:lpstr>
      <vt:lpstr>Sikuli</vt:lpstr>
      <vt:lpstr>Sikuli</vt:lpstr>
      <vt:lpstr>Robot Framework</vt:lpstr>
      <vt:lpstr>Robot Framework</vt:lpstr>
      <vt:lpstr>Automation Framework</vt:lpstr>
      <vt:lpstr>Automation Framework</vt:lpstr>
      <vt:lpstr>Automation Framework</vt:lpstr>
      <vt:lpstr>   </vt:lpstr>
    </vt:vector>
  </TitlesOfParts>
  <Company>to Wyse Technology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Imprivata</dc:title>
  <dc:creator>chebbar@wyse.com</dc:creator>
  <cp:keywords>Internal Use</cp:keywords>
  <cp:lastModifiedBy>Kanta, Srinivas</cp:lastModifiedBy>
  <cp:revision>129</cp:revision>
  <cp:lastPrinted>2014-02-14T16:26:12Z</cp:lastPrinted>
  <dcterms:created xsi:type="dcterms:W3CDTF">2014-07-22T05:05:31Z</dcterms:created>
  <dcterms:modified xsi:type="dcterms:W3CDTF">2018-09-02T13:14:02Z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0x010100EAEEBEE83C66E54EA9BED83B0A9A60DB</vt:lpwstr>
  </property>
  <property fmtid="{D5CDD505-2E9C-101B-9397-08002B2CF9AE}" pid="3" name="TitusGUID">
    <vt:lpwstr>dedaacc5-af43-40b1-b4a0-d7a6bf3e4cdd</vt:lpwstr>
  </property>
  <property fmtid="{D5CDD505-2E9C-101B-9397-08002B2CF9AE}" pid="4" name="DellClassification">
    <vt:lpwstr>Internal Use</vt:lpwstr>
  </property>
  <property fmtid="{D5CDD505-2E9C-101B-9397-08002B2CF9AE}" pid="5" name="DellSubLabels">
    <vt:lpwstr/>
  </property>
  <property fmtid="{D5CDD505-2E9C-101B-9397-08002B2CF9AE}" pid="6" name="DellVisual Markings (PPT)">
    <vt:lpwstr>Classification Footer</vt:lpwstr>
  </property>
  <property fmtid="{D5CDD505-2E9C-101B-9397-08002B2CF9AE}" pid="7" name="titusconfig">
    <vt:lpwstr>1.2AMER</vt:lpwstr>
  </property>
</Properties>
</file>